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4" name="Google Shape;36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5" name="Google Shape;365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11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07" name="Google Shape;40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8" name="Google Shape;408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14" name="Google Shape;41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5" name="Google Shape;415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19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87" name="Google Shape;48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88" name="Google Shape;488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97" name="Google Shape;597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98" name="Google Shape;598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04" name="Google Shape;60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05" name="Google Shape;605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16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720" name="Google Shape;72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21" name="Google Shape;721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17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833" name="Google Shape;833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34" name="Google Shape;834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18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865" name="Google Shape;865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66" name="Google Shape;866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1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03" name="Google Shape;90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04" name="Google Shape;904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6" name="Google Shape;9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7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2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69" name="Google Shape;969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70" name="Google Shape;970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p21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76" name="Google Shape;976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77" name="Google Shape;977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2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986" name="Google Shape;98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87" name="Google Shape;987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2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00" name="Google Shape;1000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01" name="Google Shape;1001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2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19" name="Google Shape;1019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20" name="Google Shape;1020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2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39" name="Google Shape;1039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40" name="Google Shape;1040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20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6" name="Google Shape;146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7" name="Google Shape;19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8" name="Google Shape;198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9" name="Google Shape;24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0" name="Google Shape;250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6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6" name="Google Shape;25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7" name="Google Shape;257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7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7" name="Google Shape;30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8" name="Google Shape;308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8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4" name="Google Shape;31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5" name="Google Shape;315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Start of 20 (Nov 29)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1" name="Google Shape;32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2" name="Google Shape;322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SzPts val="1800"/>
              <a:buFont typeface="Times New Roman"/>
              <a:buNone/>
              <a:defRPr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0" name="Google Shape;80;p1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subTitle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sz="2000"/>
            </a:lvl2pPr>
            <a:lvl3pPr lvl="2" rtl="0" algn="ctr">
              <a:spcBef>
                <a:spcPts val="360"/>
              </a:spcBef>
              <a:spcAft>
                <a:spcPts val="0"/>
              </a:spcAft>
              <a:buSzPts val="1800"/>
              <a:buFont typeface="Times New Roman"/>
              <a:buNone/>
              <a:defRPr sz="1800"/>
            </a:lvl3pPr>
            <a:lvl4pPr lvl="3" rtl="0" algn="ctr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sz="1600"/>
            </a:lvl4pPr>
            <a:lvl5pPr lvl="4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630238" y="457200"/>
            <a:ext cx="294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/>
          <p:nvPr>
            <p:ph idx="2" type="pic"/>
          </p:nvPr>
        </p:nvSpPr>
        <p:spPr>
          <a:xfrm>
            <a:off x="3887788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FF9999"/>
              </a:buClr>
              <a:buSzPts val="2800"/>
              <a:buFont typeface="Times New Roman"/>
              <a:buNone/>
              <a:defRPr b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FF9999"/>
              </a:buClr>
              <a:buSzPts val="2400"/>
              <a:buFont typeface="Times New Roman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FF9999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630238" y="2057400"/>
            <a:ext cx="29496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rtl="0" algn="l">
              <a:spcBef>
                <a:spcPts val="280"/>
              </a:spcBef>
              <a:spcAft>
                <a:spcPts val="0"/>
              </a:spcAft>
              <a:buSzPts val="1400"/>
              <a:buFont typeface="Times New Roman"/>
              <a:buNone/>
              <a:defRPr sz="1400"/>
            </a:lvl2pPr>
            <a:lvl3pPr indent="-228600" lvl="2" marL="1371600" rtl="0" algn="l">
              <a:spcBef>
                <a:spcPts val="240"/>
              </a:spcBef>
              <a:spcAft>
                <a:spcPts val="0"/>
              </a:spcAft>
              <a:buSzPts val="1200"/>
              <a:buFont typeface="Times New Roman"/>
              <a:buNone/>
              <a:defRPr sz="12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630238" y="457200"/>
            <a:ext cx="294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3887788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SzPts val="2800"/>
              <a:buFont typeface="Times New Roman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SzPts val="2400"/>
              <a:buFont typeface="Times New Roman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630238" y="2057400"/>
            <a:ext cx="29496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rtl="0" algn="l">
              <a:spcBef>
                <a:spcPts val="280"/>
              </a:spcBef>
              <a:spcAft>
                <a:spcPts val="0"/>
              </a:spcAft>
              <a:buSzPts val="1400"/>
              <a:buFont typeface="Times New Roman"/>
              <a:buNone/>
              <a:defRPr sz="1400"/>
            </a:lvl2pPr>
            <a:lvl3pPr indent="-228600" lvl="2" marL="1371600" rtl="0" algn="l">
              <a:spcBef>
                <a:spcPts val="240"/>
              </a:spcBef>
              <a:spcAft>
                <a:spcPts val="0"/>
              </a:spcAft>
              <a:buSzPts val="1200"/>
              <a:buFont typeface="Times New Roman"/>
              <a:buNone/>
              <a:defRPr sz="12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SzPts val="1000"/>
              <a:buFont typeface="Times New Roman"/>
              <a:buNone/>
              <a:defRPr sz="10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9" name="Google Shape;49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630238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" type="body"/>
          </p:nvPr>
        </p:nvSpPr>
        <p:spPr>
          <a:xfrm>
            <a:off x="630238" y="1681163"/>
            <a:ext cx="38688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SzPts val="1800"/>
              <a:buFont typeface="Times New Roman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630238" y="2505075"/>
            <a:ext cx="38688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3" type="body"/>
          </p:nvPr>
        </p:nvSpPr>
        <p:spPr>
          <a:xfrm>
            <a:off x="4629150" y="1681163"/>
            <a:ext cx="38877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SzPts val="1800"/>
              <a:buFont typeface="Times New Roman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SzPts val="1600"/>
              <a:buFont typeface="Times New Roman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9"/>
          <p:cNvSpPr txBox="1"/>
          <p:nvPr>
            <p:ph idx="4" type="body"/>
          </p:nvPr>
        </p:nvSpPr>
        <p:spPr>
          <a:xfrm>
            <a:off x="4629150" y="2505075"/>
            <a:ext cx="38877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1043D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FF9999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FF9999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FF9999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dk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hlink"/>
              </a:gs>
            </a:gsLst>
            <a:lin ang="18900044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rgbClr val="3399FF"/>
              </a:gs>
              <a:gs pos="100000">
                <a:schemeClr val="dk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/>
          <p:nvPr/>
        </p:nvSpPr>
        <p:spPr>
          <a:xfrm>
            <a:off x="914400" y="1981200"/>
            <a:ext cx="7391400" cy="3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imes New Roman"/>
              <a:buNone/>
            </a:pPr>
            <a:r>
              <a:rPr b="0" i="0" lang="en-US" sz="40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Lecture No.</a:t>
            </a:r>
            <a:r>
              <a:rPr lang="en-US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imes New Roman"/>
              <a:buNone/>
            </a:pPr>
            <a:r>
              <a:rPr b="0" i="0" lang="en-US" sz="40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Structure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imes New Roman"/>
              <a:buNone/>
            </a:pPr>
            <a:r>
              <a:t/>
            </a:r>
            <a:endParaRPr b="0" i="0" sz="4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2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</a:t>
            </a:r>
            <a:endParaRPr/>
          </a:p>
        </p:txBody>
      </p:sp>
      <p:sp>
        <p:nvSpPr>
          <p:cNvPr id="368" name="Google Shape;368;p22"/>
          <p:cNvSpPr txBox="1"/>
          <p:nvPr>
            <p:ph idx="1" type="body"/>
          </p:nvPr>
        </p:nvSpPr>
        <p:spPr>
          <a:xfrm>
            <a:off x="685800" y="1752600"/>
            <a:ext cx="76278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an AVL tree</a:t>
            </a:r>
            <a:endParaRPr/>
          </a:p>
        </p:txBody>
      </p:sp>
      <p:grpSp>
        <p:nvGrpSpPr>
          <p:cNvPr id="369" name="Google Shape;369;p22"/>
          <p:cNvGrpSpPr/>
          <p:nvPr/>
        </p:nvGrpSpPr>
        <p:grpSpPr>
          <a:xfrm>
            <a:off x="3810000" y="2286000"/>
            <a:ext cx="552450" cy="536575"/>
            <a:chOff x="2304" y="1296"/>
            <a:chExt cx="348" cy="338"/>
          </a:xfrm>
        </p:grpSpPr>
        <p:sp>
          <p:nvSpPr>
            <p:cNvPr id="370" name="Google Shape;370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1" name="Google Shape;371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372" name="Google Shape;372;p22"/>
          <p:cNvGrpSpPr/>
          <p:nvPr/>
        </p:nvGrpSpPr>
        <p:grpSpPr>
          <a:xfrm>
            <a:off x="5181600" y="3124200"/>
            <a:ext cx="552450" cy="536575"/>
            <a:chOff x="2304" y="1296"/>
            <a:chExt cx="348" cy="338"/>
          </a:xfrm>
        </p:grpSpPr>
        <p:sp>
          <p:nvSpPr>
            <p:cNvPr id="373" name="Google Shape;373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4" name="Google Shape;374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375" name="Google Shape;375;p22"/>
          <p:cNvCxnSpPr/>
          <p:nvPr/>
        </p:nvCxnSpPr>
        <p:spPr>
          <a:xfrm>
            <a:off x="4419600" y="26670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76" name="Google Shape;376;p22"/>
          <p:cNvGrpSpPr/>
          <p:nvPr/>
        </p:nvGrpSpPr>
        <p:grpSpPr>
          <a:xfrm>
            <a:off x="2438400" y="3124200"/>
            <a:ext cx="552450" cy="536575"/>
            <a:chOff x="2304" y="1296"/>
            <a:chExt cx="348" cy="338"/>
          </a:xfrm>
        </p:grpSpPr>
        <p:sp>
          <p:nvSpPr>
            <p:cNvPr id="377" name="Google Shape;377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8" name="Google Shape;378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379" name="Google Shape;379;p22"/>
          <p:cNvCxnSpPr/>
          <p:nvPr/>
        </p:nvCxnSpPr>
        <p:spPr>
          <a:xfrm flipH="1">
            <a:off x="2971800" y="26670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80" name="Google Shape;380;p22"/>
          <p:cNvGrpSpPr/>
          <p:nvPr/>
        </p:nvGrpSpPr>
        <p:grpSpPr>
          <a:xfrm>
            <a:off x="3200400" y="4114800"/>
            <a:ext cx="552450" cy="536575"/>
            <a:chOff x="2304" y="1296"/>
            <a:chExt cx="348" cy="338"/>
          </a:xfrm>
        </p:grpSpPr>
        <p:sp>
          <p:nvSpPr>
            <p:cNvPr id="381" name="Google Shape;381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2" name="Google Shape;382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383" name="Google Shape;383;p22"/>
          <p:cNvCxnSpPr/>
          <p:nvPr/>
        </p:nvCxnSpPr>
        <p:spPr>
          <a:xfrm flipH="1">
            <a:off x="2057400" y="3581400"/>
            <a:ext cx="533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84" name="Google Shape;384;p22"/>
          <p:cNvGrpSpPr/>
          <p:nvPr/>
        </p:nvGrpSpPr>
        <p:grpSpPr>
          <a:xfrm>
            <a:off x="2438400" y="4800600"/>
            <a:ext cx="552450" cy="536575"/>
            <a:chOff x="2304" y="1296"/>
            <a:chExt cx="348" cy="338"/>
          </a:xfrm>
        </p:grpSpPr>
        <p:sp>
          <p:nvSpPr>
            <p:cNvPr id="385" name="Google Shape;385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6" name="Google Shape;386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387" name="Google Shape;387;p22"/>
          <p:cNvGrpSpPr/>
          <p:nvPr/>
        </p:nvGrpSpPr>
        <p:grpSpPr>
          <a:xfrm>
            <a:off x="1600200" y="4038600"/>
            <a:ext cx="552450" cy="536575"/>
            <a:chOff x="2304" y="1296"/>
            <a:chExt cx="348" cy="338"/>
          </a:xfrm>
        </p:grpSpPr>
        <p:sp>
          <p:nvSpPr>
            <p:cNvPr id="388" name="Google Shape;388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9" name="Google Shape;389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390" name="Google Shape;390;p22"/>
          <p:cNvCxnSpPr/>
          <p:nvPr/>
        </p:nvCxnSpPr>
        <p:spPr>
          <a:xfrm flipH="1">
            <a:off x="2971800" y="45720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1" name="Google Shape;391;p22"/>
          <p:cNvCxnSpPr/>
          <p:nvPr/>
        </p:nvCxnSpPr>
        <p:spPr>
          <a:xfrm>
            <a:off x="2971800" y="3581400"/>
            <a:ext cx="533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2" name="Google Shape;392;p22"/>
          <p:cNvCxnSpPr/>
          <p:nvPr/>
        </p:nvCxnSpPr>
        <p:spPr>
          <a:xfrm>
            <a:off x="5105400" y="2514600"/>
            <a:ext cx="30480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3" name="Google Shape;393;p22"/>
          <p:cNvCxnSpPr/>
          <p:nvPr/>
        </p:nvCxnSpPr>
        <p:spPr>
          <a:xfrm>
            <a:off x="6324600" y="3352800"/>
            <a:ext cx="18288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4" name="Google Shape;394;p22"/>
          <p:cNvCxnSpPr/>
          <p:nvPr/>
        </p:nvCxnSpPr>
        <p:spPr>
          <a:xfrm>
            <a:off x="5562600" y="4419600"/>
            <a:ext cx="25908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5" name="Google Shape;395;p22"/>
          <p:cNvCxnSpPr/>
          <p:nvPr/>
        </p:nvCxnSpPr>
        <p:spPr>
          <a:xfrm>
            <a:off x="5029200" y="5181600"/>
            <a:ext cx="31242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96" name="Google Shape;396;p22"/>
          <p:cNvGrpSpPr/>
          <p:nvPr/>
        </p:nvGrpSpPr>
        <p:grpSpPr>
          <a:xfrm>
            <a:off x="3962400" y="4800600"/>
            <a:ext cx="552450" cy="536575"/>
            <a:chOff x="2304" y="1296"/>
            <a:chExt cx="348" cy="338"/>
          </a:xfrm>
        </p:grpSpPr>
        <p:sp>
          <p:nvSpPr>
            <p:cNvPr id="397" name="Google Shape;397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8" name="Google Shape;398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399" name="Google Shape;399;p22"/>
          <p:cNvCxnSpPr/>
          <p:nvPr/>
        </p:nvCxnSpPr>
        <p:spPr>
          <a:xfrm>
            <a:off x="3733800" y="45720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00" name="Google Shape;400;p22"/>
          <p:cNvSpPr txBox="1"/>
          <p:nvPr/>
        </p:nvSpPr>
        <p:spPr>
          <a:xfrm>
            <a:off x="7723187" y="1828800"/>
            <a:ext cx="812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</a:t>
            </a:r>
            <a:endParaRPr/>
          </a:p>
        </p:txBody>
      </p:sp>
      <p:sp>
        <p:nvSpPr>
          <p:cNvPr id="401" name="Google Shape;401;p22"/>
          <p:cNvSpPr txBox="1"/>
          <p:nvPr/>
        </p:nvSpPr>
        <p:spPr>
          <a:xfrm>
            <a:off x="8229600" y="2270125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402" name="Google Shape;402;p22"/>
          <p:cNvSpPr txBox="1"/>
          <p:nvPr/>
        </p:nvSpPr>
        <p:spPr>
          <a:xfrm>
            <a:off x="8229600" y="31242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03" name="Google Shape;403;p22"/>
          <p:cNvSpPr txBox="1"/>
          <p:nvPr/>
        </p:nvSpPr>
        <p:spPr>
          <a:xfrm>
            <a:off x="8229600" y="41910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04" name="Google Shape;404;p22"/>
          <p:cNvSpPr txBox="1"/>
          <p:nvPr/>
        </p:nvSpPr>
        <p:spPr>
          <a:xfrm>
            <a:off x="8229600" y="49530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3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Binary Tree</a:t>
            </a:r>
            <a:endParaRPr/>
          </a:p>
        </p:txBody>
      </p:sp>
      <p:sp>
        <p:nvSpPr>
          <p:cNvPr id="411" name="Google Shape;411;p23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height</a:t>
            </a: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a binary tree is the maximum level of its leaves (also called the depth).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balance of a node in a binary tree is defined as the height of its left subtree minus height of its right subtree.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Here, for example, is a balanced tree. Each node has an indicated balance of 1, 0, or –1.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4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Binary Tree</a:t>
            </a:r>
            <a:endParaRPr/>
          </a:p>
        </p:txBody>
      </p:sp>
      <p:grpSp>
        <p:nvGrpSpPr>
          <p:cNvPr id="418" name="Google Shape;418;p24"/>
          <p:cNvGrpSpPr/>
          <p:nvPr/>
        </p:nvGrpSpPr>
        <p:grpSpPr>
          <a:xfrm>
            <a:off x="3652837" y="1752600"/>
            <a:ext cx="423289" cy="426821"/>
            <a:chOff x="2304" y="1296"/>
            <a:chExt cx="348" cy="338"/>
          </a:xfrm>
        </p:grpSpPr>
        <p:sp>
          <p:nvSpPr>
            <p:cNvPr id="419" name="Google Shape;419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0" name="Google Shape;420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grpSp>
        <p:nvGrpSpPr>
          <p:cNvPr id="421" name="Google Shape;421;p24"/>
          <p:cNvGrpSpPr/>
          <p:nvPr/>
        </p:nvGrpSpPr>
        <p:grpSpPr>
          <a:xfrm>
            <a:off x="5467350" y="2459037"/>
            <a:ext cx="423289" cy="426771"/>
            <a:chOff x="2304" y="1296"/>
            <a:chExt cx="348" cy="337"/>
          </a:xfrm>
        </p:grpSpPr>
        <p:sp>
          <p:nvSpPr>
            <p:cNvPr id="422" name="Google Shape;422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3" name="Google Shape;423;p24"/>
            <p:cNvSpPr txBox="1"/>
            <p:nvPr/>
          </p:nvSpPr>
          <p:spPr>
            <a:xfrm>
              <a:off x="2304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24" name="Google Shape;424;p24"/>
          <p:cNvCxnSpPr/>
          <p:nvPr/>
        </p:nvCxnSpPr>
        <p:spPr>
          <a:xfrm>
            <a:off x="4119562" y="2055812"/>
            <a:ext cx="14430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25" name="Google Shape;425;p24"/>
          <p:cNvGrpSpPr/>
          <p:nvPr/>
        </p:nvGrpSpPr>
        <p:grpSpPr>
          <a:xfrm>
            <a:off x="1838325" y="2419350"/>
            <a:ext cx="423052" cy="426771"/>
            <a:chOff x="2305" y="1296"/>
            <a:chExt cx="347" cy="337"/>
          </a:xfrm>
        </p:grpSpPr>
        <p:sp>
          <p:nvSpPr>
            <p:cNvPr id="426" name="Google Shape;42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7" name="Google Shape;427;p24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428" name="Google Shape;428;p24"/>
          <p:cNvCxnSpPr/>
          <p:nvPr/>
        </p:nvCxnSpPr>
        <p:spPr>
          <a:xfrm flipH="1">
            <a:off x="2285887" y="2055812"/>
            <a:ext cx="14241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29" name="Google Shape;429;p24"/>
          <p:cNvGrpSpPr/>
          <p:nvPr/>
        </p:nvGrpSpPr>
        <p:grpSpPr>
          <a:xfrm>
            <a:off x="2422525" y="3208337"/>
            <a:ext cx="424271" cy="426821"/>
            <a:chOff x="2304" y="1296"/>
            <a:chExt cx="348" cy="338"/>
          </a:xfrm>
        </p:grpSpPr>
        <p:sp>
          <p:nvSpPr>
            <p:cNvPr id="430" name="Google Shape;43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1" name="Google Shape;431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32" name="Google Shape;432;p24"/>
          <p:cNvCxnSpPr/>
          <p:nvPr/>
        </p:nvCxnSpPr>
        <p:spPr>
          <a:xfrm flipH="1">
            <a:off x="1544712" y="278447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33" name="Google Shape;433;p24"/>
          <p:cNvGrpSpPr/>
          <p:nvPr/>
        </p:nvGrpSpPr>
        <p:grpSpPr>
          <a:xfrm>
            <a:off x="609600" y="3694112"/>
            <a:ext cx="423587" cy="426821"/>
            <a:chOff x="2304" y="1296"/>
            <a:chExt cx="348" cy="338"/>
          </a:xfrm>
        </p:grpSpPr>
        <p:sp>
          <p:nvSpPr>
            <p:cNvPr id="434" name="Google Shape;43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5" name="Google Shape;435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436" name="Google Shape;436;p24"/>
          <p:cNvGrpSpPr/>
          <p:nvPr/>
        </p:nvGrpSpPr>
        <p:grpSpPr>
          <a:xfrm>
            <a:off x="1193800" y="3148012"/>
            <a:ext cx="424568" cy="426821"/>
            <a:chOff x="2304" y="1296"/>
            <a:chExt cx="348" cy="338"/>
          </a:xfrm>
        </p:grpSpPr>
        <p:sp>
          <p:nvSpPr>
            <p:cNvPr id="437" name="Google Shape;437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8" name="Google Shape;438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39" name="Google Shape;439;p24"/>
          <p:cNvCxnSpPr/>
          <p:nvPr/>
        </p:nvCxnSpPr>
        <p:spPr>
          <a:xfrm flipH="1">
            <a:off x="1019075" y="351155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40" name="Google Shape;440;p24"/>
          <p:cNvCxnSpPr/>
          <p:nvPr/>
        </p:nvCxnSpPr>
        <p:spPr>
          <a:xfrm>
            <a:off x="2246312" y="278447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41" name="Google Shape;441;p24"/>
          <p:cNvGrpSpPr/>
          <p:nvPr/>
        </p:nvGrpSpPr>
        <p:grpSpPr>
          <a:xfrm>
            <a:off x="1779587" y="3694112"/>
            <a:ext cx="423289" cy="426821"/>
            <a:chOff x="2304" y="1296"/>
            <a:chExt cx="348" cy="338"/>
          </a:xfrm>
        </p:grpSpPr>
        <p:sp>
          <p:nvSpPr>
            <p:cNvPr id="442" name="Google Shape;442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3" name="Google Shape;443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44" name="Google Shape;444;p24"/>
          <p:cNvCxnSpPr/>
          <p:nvPr/>
        </p:nvCxnSpPr>
        <p:spPr>
          <a:xfrm>
            <a:off x="1603375" y="351155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45" name="Google Shape;445;p24"/>
          <p:cNvGrpSpPr/>
          <p:nvPr/>
        </p:nvGrpSpPr>
        <p:grpSpPr>
          <a:xfrm>
            <a:off x="6584950" y="3184525"/>
            <a:ext cx="424568" cy="426821"/>
            <a:chOff x="2304" y="1296"/>
            <a:chExt cx="348" cy="338"/>
          </a:xfrm>
        </p:grpSpPr>
        <p:sp>
          <p:nvSpPr>
            <p:cNvPr id="446" name="Google Shape;44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7" name="Google Shape;447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cxnSp>
        <p:nvCxnSpPr>
          <p:cNvPr id="448" name="Google Shape;448;p24"/>
          <p:cNvCxnSpPr/>
          <p:nvPr/>
        </p:nvCxnSpPr>
        <p:spPr>
          <a:xfrm flipH="1">
            <a:off x="4952937" y="2824162"/>
            <a:ext cx="6303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49" name="Google Shape;449;p24"/>
          <p:cNvGrpSpPr/>
          <p:nvPr/>
        </p:nvGrpSpPr>
        <p:grpSpPr>
          <a:xfrm>
            <a:off x="6019800" y="3767137"/>
            <a:ext cx="423289" cy="426821"/>
            <a:chOff x="2304" y="1296"/>
            <a:chExt cx="348" cy="338"/>
          </a:xfrm>
        </p:grpSpPr>
        <p:sp>
          <p:nvSpPr>
            <p:cNvPr id="450" name="Google Shape;45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1" name="Google Shape;451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452" name="Google Shape;452;p24"/>
          <p:cNvGrpSpPr/>
          <p:nvPr/>
        </p:nvGrpSpPr>
        <p:grpSpPr>
          <a:xfrm>
            <a:off x="4595812" y="3187700"/>
            <a:ext cx="423052" cy="426821"/>
            <a:chOff x="2305" y="1296"/>
            <a:chExt cx="347" cy="338"/>
          </a:xfrm>
        </p:grpSpPr>
        <p:sp>
          <p:nvSpPr>
            <p:cNvPr id="453" name="Google Shape;453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4" name="Google Shape;454;p24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455" name="Google Shape;455;p24"/>
          <p:cNvCxnSpPr/>
          <p:nvPr/>
        </p:nvCxnSpPr>
        <p:spPr>
          <a:xfrm flipH="1">
            <a:off x="6410225" y="354806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56" name="Google Shape;456;p24"/>
          <p:cNvCxnSpPr/>
          <p:nvPr/>
        </p:nvCxnSpPr>
        <p:spPr>
          <a:xfrm>
            <a:off x="5876925" y="2824162"/>
            <a:ext cx="8286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57" name="Google Shape;457;p24"/>
          <p:cNvGrpSpPr/>
          <p:nvPr/>
        </p:nvGrpSpPr>
        <p:grpSpPr>
          <a:xfrm>
            <a:off x="7092950" y="3767137"/>
            <a:ext cx="424805" cy="426821"/>
            <a:chOff x="2303" y="1296"/>
            <a:chExt cx="349" cy="338"/>
          </a:xfrm>
        </p:grpSpPr>
        <p:sp>
          <p:nvSpPr>
            <p:cNvPr id="458" name="Google Shape;458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9" name="Google Shape;459;p24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60" name="Google Shape;460;p24"/>
          <p:cNvCxnSpPr/>
          <p:nvPr/>
        </p:nvCxnSpPr>
        <p:spPr>
          <a:xfrm>
            <a:off x="6994525" y="354806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61" name="Google Shape;461;p24"/>
          <p:cNvGrpSpPr/>
          <p:nvPr/>
        </p:nvGrpSpPr>
        <p:grpSpPr>
          <a:xfrm>
            <a:off x="3962400" y="3784600"/>
            <a:ext cx="424568" cy="426821"/>
            <a:chOff x="2304" y="1296"/>
            <a:chExt cx="348" cy="338"/>
          </a:xfrm>
        </p:grpSpPr>
        <p:sp>
          <p:nvSpPr>
            <p:cNvPr id="462" name="Google Shape;462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3" name="Google Shape;463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64" name="Google Shape;464;p24"/>
          <p:cNvCxnSpPr/>
          <p:nvPr/>
        </p:nvCxnSpPr>
        <p:spPr>
          <a:xfrm flipH="1">
            <a:off x="4371900" y="3505200"/>
            <a:ext cx="352500" cy="3396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65" name="Google Shape;465;p24"/>
          <p:cNvGrpSpPr/>
          <p:nvPr/>
        </p:nvGrpSpPr>
        <p:grpSpPr>
          <a:xfrm>
            <a:off x="5132387" y="3784600"/>
            <a:ext cx="424568" cy="426821"/>
            <a:chOff x="2304" y="1296"/>
            <a:chExt cx="348" cy="338"/>
          </a:xfrm>
        </p:grpSpPr>
        <p:sp>
          <p:nvSpPr>
            <p:cNvPr id="466" name="Google Shape;46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7" name="Google Shape;467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68" name="Google Shape;468;p24"/>
          <p:cNvCxnSpPr/>
          <p:nvPr/>
        </p:nvCxnSpPr>
        <p:spPr>
          <a:xfrm>
            <a:off x="4957762" y="360203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69" name="Google Shape;469;p24"/>
          <p:cNvGrpSpPr/>
          <p:nvPr/>
        </p:nvGrpSpPr>
        <p:grpSpPr>
          <a:xfrm>
            <a:off x="6553200" y="4376737"/>
            <a:ext cx="423289" cy="426821"/>
            <a:chOff x="2304" y="1296"/>
            <a:chExt cx="348" cy="338"/>
          </a:xfrm>
        </p:grpSpPr>
        <p:sp>
          <p:nvSpPr>
            <p:cNvPr id="470" name="Google Shape;47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1" name="Google Shape;471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72" name="Google Shape;472;p24"/>
          <p:cNvCxnSpPr/>
          <p:nvPr/>
        </p:nvCxnSpPr>
        <p:spPr>
          <a:xfrm flipH="1">
            <a:off x="6943625" y="415766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73" name="Google Shape;473;p24"/>
          <p:cNvGrpSpPr/>
          <p:nvPr/>
        </p:nvGrpSpPr>
        <p:grpSpPr>
          <a:xfrm>
            <a:off x="7626350" y="4376737"/>
            <a:ext cx="424805" cy="426821"/>
            <a:chOff x="2303" y="1296"/>
            <a:chExt cx="349" cy="338"/>
          </a:xfrm>
        </p:grpSpPr>
        <p:sp>
          <p:nvSpPr>
            <p:cNvPr id="474" name="Google Shape;47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5" name="Google Shape;475;p24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76" name="Google Shape;476;p24"/>
          <p:cNvCxnSpPr/>
          <p:nvPr/>
        </p:nvCxnSpPr>
        <p:spPr>
          <a:xfrm>
            <a:off x="7527925" y="415766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77" name="Google Shape;477;p24"/>
          <p:cNvGrpSpPr/>
          <p:nvPr/>
        </p:nvGrpSpPr>
        <p:grpSpPr>
          <a:xfrm>
            <a:off x="3352800" y="4354512"/>
            <a:ext cx="423289" cy="426821"/>
            <a:chOff x="2304" y="1296"/>
            <a:chExt cx="348" cy="338"/>
          </a:xfrm>
        </p:grpSpPr>
        <p:sp>
          <p:nvSpPr>
            <p:cNvPr id="478" name="Google Shape;478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9" name="Google Shape;479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80" name="Google Shape;480;p24"/>
          <p:cNvCxnSpPr/>
          <p:nvPr/>
        </p:nvCxnSpPr>
        <p:spPr>
          <a:xfrm flipH="1">
            <a:off x="3743225" y="413543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81" name="Google Shape;481;p24"/>
          <p:cNvGrpSpPr/>
          <p:nvPr/>
        </p:nvGrpSpPr>
        <p:grpSpPr>
          <a:xfrm>
            <a:off x="4502150" y="4354512"/>
            <a:ext cx="424805" cy="426821"/>
            <a:chOff x="2303" y="1296"/>
            <a:chExt cx="349" cy="338"/>
          </a:xfrm>
        </p:grpSpPr>
        <p:sp>
          <p:nvSpPr>
            <p:cNvPr id="482" name="Google Shape;482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83" name="Google Shape;483;p24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84" name="Google Shape;484;p24"/>
          <p:cNvCxnSpPr/>
          <p:nvPr/>
        </p:nvCxnSpPr>
        <p:spPr>
          <a:xfrm>
            <a:off x="4403725" y="413543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5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Binary Tree</a:t>
            </a:r>
            <a:endParaRPr/>
          </a:p>
        </p:txBody>
      </p:sp>
      <p:sp>
        <p:nvSpPr>
          <p:cNvPr id="491" name="Google Shape;491;p25"/>
          <p:cNvSpPr txBox="1"/>
          <p:nvPr>
            <p:ph idx="1" type="body"/>
          </p:nvPr>
        </p:nvSpPr>
        <p:spPr>
          <a:xfrm>
            <a:off x="381000" y="1219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Insertions and effect on balance</a:t>
            </a:r>
            <a:endParaRPr/>
          </a:p>
        </p:txBody>
      </p:sp>
      <p:grpSp>
        <p:nvGrpSpPr>
          <p:cNvPr id="492" name="Google Shape;492;p25"/>
          <p:cNvGrpSpPr/>
          <p:nvPr/>
        </p:nvGrpSpPr>
        <p:grpSpPr>
          <a:xfrm>
            <a:off x="3678237" y="2101850"/>
            <a:ext cx="423289" cy="426821"/>
            <a:chOff x="2304" y="1296"/>
            <a:chExt cx="348" cy="338"/>
          </a:xfrm>
        </p:grpSpPr>
        <p:sp>
          <p:nvSpPr>
            <p:cNvPr id="493" name="Google Shape;493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4" name="Google Shape;494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grpSp>
        <p:nvGrpSpPr>
          <p:cNvPr id="495" name="Google Shape;495;p25"/>
          <p:cNvGrpSpPr/>
          <p:nvPr/>
        </p:nvGrpSpPr>
        <p:grpSpPr>
          <a:xfrm>
            <a:off x="5492750" y="2808287"/>
            <a:ext cx="423289" cy="426771"/>
            <a:chOff x="2304" y="1296"/>
            <a:chExt cx="348" cy="337"/>
          </a:xfrm>
        </p:grpSpPr>
        <p:sp>
          <p:nvSpPr>
            <p:cNvPr id="496" name="Google Shape;49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7" name="Google Shape;497;p25"/>
            <p:cNvSpPr txBox="1"/>
            <p:nvPr/>
          </p:nvSpPr>
          <p:spPr>
            <a:xfrm>
              <a:off x="2304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498" name="Google Shape;498;p25"/>
          <p:cNvCxnSpPr/>
          <p:nvPr/>
        </p:nvCxnSpPr>
        <p:spPr>
          <a:xfrm>
            <a:off x="4144962" y="2405062"/>
            <a:ext cx="14430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99" name="Google Shape;499;p25"/>
          <p:cNvGrpSpPr/>
          <p:nvPr/>
        </p:nvGrpSpPr>
        <p:grpSpPr>
          <a:xfrm>
            <a:off x="1863725" y="2768600"/>
            <a:ext cx="423052" cy="426771"/>
            <a:chOff x="2305" y="1296"/>
            <a:chExt cx="347" cy="337"/>
          </a:xfrm>
        </p:grpSpPr>
        <p:sp>
          <p:nvSpPr>
            <p:cNvPr id="500" name="Google Shape;500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1" name="Google Shape;501;p25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502" name="Google Shape;502;p25"/>
          <p:cNvCxnSpPr/>
          <p:nvPr/>
        </p:nvCxnSpPr>
        <p:spPr>
          <a:xfrm flipH="1">
            <a:off x="2311287" y="2405062"/>
            <a:ext cx="14241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03" name="Google Shape;503;p25"/>
          <p:cNvGrpSpPr/>
          <p:nvPr/>
        </p:nvGrpSpPr>
        <p:grpSpPr>
          <a:xfrm>
            <a:off x="2447925" y="3557587"/>
            <a:ext cx="424271" cy="426821"/>
            <a:chOff x="2304" y="1296"/>
            <a:chExt cx="348" cy="338"/>
          </a:xfrm>
        </p:grpSpPr>
        <p:sp>
          <p:nvSpPr>
            <p:cNvPr id="504" name="Google Shape;504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5" name="Google Shape;505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06" name="Google Shape;506;p25"/>
          <p:cNvCxnSpPr/>
          <p:nvPr/>
        </p:nvCxnSpPr>
        <p:spPr>
          <a:xfrm flipH="1">
            <a:off x="1600112" y="3133725"/>
            <a:ext cx="379500" cy="371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07" name="Google Shape;507;p25"/>
          <p:cNvGrpSpPr/>
          <p:nvPr/>
        </p:nvGrpSpPr>
        <p:grpSpPr>
          <a:xfrm>
            <a:off x="635000" y="4043362"/>
            <a:ext cx="423587" cy="426821"/>
            <a:chOff x="2304" y="1296"/>
            <a:chExt cx="348" cy="338"/>
          </a:xfrm>
        </p:grpSpPr>
        <p:sp>
          <p:nvSpPr>
            <p:cNvPr id="508" name="Google Shape;508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9" name="Google Shape;509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510" name="Google Shape;510;p25"/>
          <p:cNvGrpSpPr/>
          <p:nvPr/>
        </p:nvGrpSpPr>
        <p:grpSpPr>
          <a:xfrm>
            <a:off x="1219200" y="3497262"/>
            <a:ext cx="424568" cy="426821"/>
            <a:chOff x="2304" y="1296"/>
            <a:chExt cx="348" cy="338"/>
          </a:xfrm>
        </p:grpSpPr>
        <p:sp>
          <p:nvSpPr>
            <p:cNvPr id="511" name="Google Shape;511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2" name="Google Shape;512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13" name="Google Shape;513;p25"/>
          <p:cNvCxnSpPr/>
          <p:nvPr/>
        </p:nvCxnSpPr>
        <p:spPr>
          <a:xfrm flipH="1">
            <a:off x="1044475" y="386080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4" name="Google Shape;514;p25"/>
          <p:cNvCxnSpPr/>
          <p:nvPr/>
        </p:nvCxnSpPr>
        <p:spPr>
          <a:xfrm>
            <a:off x="2271712" y="313372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15" name="Google Shape;515;p25"/>
          <p:cNvGrpSpPr/>
          <p:nvPr/>
        </p:nvGrpSpPr>
        <p:grpSpPr>
          <a:xfrm>
            <a:off x="1804987" y="4043362"/>
            <a:ext cx="423289" cy="426821"/>
            <a:chOff x="2304" y="1296"/>
            <a:chExt cx="348" cy="338"/>
          </a:xfrm>
        </p:grpSpPr>
        <p:sp>
          <p:nvSpPr>
            <p:cNvPr id="516" name="Google Shape;51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7" name="Google Shape;517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18" name="Google Shape;518;p25"/>
          <p:cNvCxnSpPr/>
          <p:nvPr/>
        </p:nvCxnSpPr>
        <p:spPr>
          <a:xfrm>
            <a:off x="1628775" y="386080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19" name="Google Shape;519;p25"/>
          <p:cNvGrpSpPr/>
          <p:nvPr/>
        </p:nvGrpSpPr>
        <p:grpSpPr>
          <a:xfrm>
            <a:off x="6610350" y="3533775"/>
            <a:ext cx="424568" cy="426821"/>
            <a:chOff x="2304" y="1296"/>
            <a:chExt cx="348" cy="338"/>
          </a:xfrm>
        </p:grpSpPr>
        <p:sp>
          <p:nvSpPr>
            <p:cNvPr id="520" name="Google Shape;520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1" name="Google Shape;521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cxnSp>
        <p:nvCxnSpPr>
          <p:cNvPr id="522" name="Google Shape;522;p25"/>
          <p:cNvCxnSpPr/>
          <p:nvPr/>
        </p:nvCxnSpPr>
        <p:spPr>
          <a:xfrm flipH="1">
            <a:off x="4978337" y="3173412"/>
            <a:ext cx="6303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23" name="Google Shape;523;p25"/>
          <p:cNvGrpSpPr/>
          <p:nvPr/>
        </p:nvGrpSpPr>
        <p:grpSpPr>
          <a:xfrm>
            <a:off x="6045200" y="4116387"/>
            <a:ext cx="423289" cy="426821"/>
            <a:chOff x="2304" y="1296"/>
            <a:chExt cx="348" cy="338"/>
          </a:xfrm>
        </p:grpSpPr>
        <p:sp>
          <p:nvSpPr>
            <p:cNvPr id="524" name="Google Shape;524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5" name="Google Shape;525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526" name="Google Shape;526;p25"/>
          <p:cNvGrpSpPr/>
          <p:nvPr/>
        </p:nvGrpSpPr>
        <p:grpSpPr>
          <a:xfrm>
            <a:off x="4621212" y="3536950"/>
            <a:ext cx="423052" cy="426821"/>
            <a:chOff x="2305" y="1296"/>
            <a:chExt cx="347" cy="338"/>
          </a:xfrm>
        </p:grpSpPr>
        <p:sp>
          <p:nvSpPr>
            <p:cNvPr id="527" name="Google Shape;527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8" name="Google Shape;528;p25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529" name="Google Shape;529;p25"/>
          <p:cNvCxnSpPr/>
          <p:nvPr/>
        </p:nvCxnSpPr>
        <p:spPr>
          <a:xfrm flipH="1">
            <a:off x="6435625" y="38973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30" name="Google Shape;530;p25"/>
          <p:cNvCxnSpPr/>
          <p:nvPr/>
        </p:nvCxnSpPr>
        <p:spPr>
          <a:xfrm>
            <a:off x="5902325" y="3173412"/>
            <a:ext cx="8286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1" name="Google Shape;531;p25"/>
          <p:cNvGrpSpPr/>
          <p:nvPr/>
        </p:nvGrpSpPr>
        <p:grpSpPr>
          <a:xfrm>
            <a:off x="7118350" y="4116387"/>
            <a:ext cx="424805" cy="426821"/>
            <a:chOff x="2303" y="1296"/>
            <a:chExt cx="349" cy="338"/>
          </a:xfrm>
        </p:grpSpPr>
        <p:sp>
          <p:nvSpPr>
            <p:cNvPr id="532" name="Google Shape;532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3" name="Google Shape;533;p25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34" name="Google Shape;534;p25"/>
          <p:cNvCxnSpPr/>
          <p:nvPr/>
        </p:nvCxnSpPr>
        <p:spPr>
          <a:xfrm>
            <a:off x="7019925" y="38973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5" name="Google Shape;535;p25"/>
          <p:cNvGrpSpPr/>
          <p:nvPr/>
        </p:nvGrpSpPr>
        <p:grpSpPr>
          <a:xfrm>
            <a:off x="3987800" y="4133850"/>
            <a:ext cx="424568" cy="426821"/>
            <a:chOff x="2304" y="1296"/>
            <a:chExt cx="348" cy="338"/>
          </a:xfrm>
        </p:grpSpPr>
        <p:sp>
          <p:nvSpPr>
            <p:cNvPr id="536" name="Google Shape;53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7" name="Google Shape;537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38" name="Google Shape;538;p25"/>
          <p:cNvCxnSpPr/>
          <p:nvPr/>
        </p:nvCxnSpPr>
        <p:spPr>
          <a:xfrm flipH="1">
            <a:off x="4397400" y="3886200"/>
            <a:ext cx="327000" cy="308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9" name="Google Shape;539;p25"/>
          <p:cNvGrpSpPr/>
          <p:nvPr/>
        </p:nvGrpSpPr>
        <p:grpSpPr>
          <a:xfrm>
            <a:off x="5157787" y="4133850"/>
            <a:ext cx="424568" cy="426821"/>
            <a:chOff x="2304" y="1296"/>
            <a:chExt cx="348" cy="338"/>
          </a:xfrm>
        </p:grpSpPr>
        <p:sp>
          <p:nvSpPr>
            <p:cNvPr id="540" name="Google Shape;540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1" name="Google Shape;541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42" name="Google Shape;542;p25"/>
          <p:cNvCxnSpPr/>
          <p:nvPr/>
        </p:nvCxnSpPr>
        <p:spPr>
          <a:xfrm>
            <a:off x="4983162" y="39512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43" name="Google Shape;543;p25"/>
          <p:cNvGrpSpPr/>
          <p:nvPr/>
        </p:nvGrpSpPr>
        <p:grpSpPr>
          <a:xfrm>
            <a:off x="6578600" y="4725987"/>
            <a:ext cx="423289" cy="426821"/>
            <a:chOff x="2304" y="1296"/>
            <a:chExt cx="348" cy="338"/>
          </a:xfrm>
        </p:grpSpPr>
        <p:sp>
          <p:nvSpPr>
            <p:cNvPr id="544" name="Google Shape;544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5" name="Google Shape;545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46" name="Google Shape;546;p25"/>
          <p:cNvCxnSpPr/>
          <p:nvPr/>
        </p:nvCxnSpPr>
        <p:spPr>
          <a:xfrm flipH="1">
            <a:off x="6969025" y="45069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47" name="Google Shape;547;p25"/>
          <p:cNvGrpSpPr/>
          <p:nvPr/>
        </p:nvGrpSpPr>
        <p:grpSpPr>
          <a:xfrm>
            <a:off x="7651750" y="4725987"/>
            <a:ext cx="424805" cy="426821"/>
            <a:chOff x="2303" y="1296"/>
            <a:chExt cx="349" cy="338"/>
          </a:xfrm>
        </p:grpSpPr>
        <p:sp>
          <p:nvSpPr>
            <p:cNvPr id="548" name="Google Shape;548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9" name="Google Shape;549;p25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50" name="Google Shape;550;p25"/>
          <p:cNvCxnSpPr/>
          <p:nvPr/>
        </p:nvCxnSpPr>
        <p:spPr>
          <a:xfrm>
            <a:off x="7553325" y="45069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51" name="Google Shape;551;p25"/>
          <p:cNvGrpSpPr/>
          <p:nvPr/>
        </p:nvGrpSpPr>
        <p:grpSpPr>
          <a:xfrm>
            <a:off x="3378200" y="4703762"/>
            <a:ext cx="423289" cy="426821"/>
            <a:chOff x="2304" y="1296"/>
            <a:chExt cx="348" cy="338"/>
          </a:xfrm>
        </p:grpSpPr>
        <p:sp>
          <p:nvSpPr>
            <p:cNvPr id="552" name="Google Shape;552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3" name="Google Shape;553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54" name="Google Shape;554;p25"/>
          <p:cNvCxnSpPr/>
          <p:nvPr/>
        </p:nvCxnSpPr>
        <p:spPr>
          <a:xfrm flipH="1">
            <a:off x="3768625" y="44846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55" name="Google Shape;555;p25"/>
          <p:cNvGrpSpPr/>
          <p:nvPr/>
        </p:nvGrpSpPr>
        <p:grpSpPr>
          <a:xfrm>
            <a:off x="4527550" y="4703762"/>
            <a:ext cx="424805" cy="426821"/>
            <a:chOff x="2303" y="1296"/>
            <a:chExt cx="349" cy="338"/>
          </a:xfrm>
        </p:grpSpPr>
        <p:sp>
          <p:nvSpPr>
            <p:cNvPr id="556" name="Google Shape;55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7" name="Google Shape;557;p25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558" name="Google Shape;558;p25"/>
          <p:cNvCxnSpPr/>
          <p:nvPr/>
        </p:nvCxnSpPr>
        <p:spPr>
          <a:xfrm>
            <a:off x="4429125" y="44846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59" name="Google Shape;559;p25"/>
          <p:cNvSpPr txBox="1"/>
          <p:nvPr/>
        </p:nvSpPr>
        <p:spPr>
          <a:xfrm>
            <a:off x="406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560" name="Google Shape;560;p25"/>
          <p:cNvSpPr txBox="1"/>
          <p:nvPr/>
        </p:nvSpPr>
        <p:spPr>
          <a:xfrm>
            <a:off x="1041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561" name="Google Shape;561;p25"/>
          <p:cNvCxnSpPr/>
          <p:nvPr/>
        </p:nvCxnSpPr>
        <p:spPr>
          <a:xfrm flipH="1">
            <a:off x="635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2" name="Google Shape;562;p25"/>
          <p:cNvCxnSpPr/>
          <p:nvPr/>
        </p:nvCxnSpPr>
        <p:spPr>
          <a:xfrm>
            <a:off x="1016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3" name="Google Shape;563;p25"/>
          <p:cNvSpPr txBox="1"/>
          <p:nvPr/>
        </p:nvSpPr>
        <p:spPr>
          <a:xfrm>
            <a:off x="1549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564" name="Google Shape;564;p25"/>
          <p:cNvSpPr txBox="1"/>
          <p:nvPr/>
        </p:nvSpPr>
        <p:spPr>
          <a:xfrm>
            <a:off x="2184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cxnSp>
        <p:nvCxnSpPr>
          <p:cNvPr id="565" name="Google Shape;565;p25"/>
          <p:cNvCxnSpPr/>
          <p:nvPr/>
        </p:nvCxnSpPr>
        <p:spPr>
          <a:xfrm flipH="1">
            <a:off x="1778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6" name="Google Shape;566;p25"/>
          <p:cNvCxnSpPr/>
          <p:nvPr/>
        </p:nvCxnSpPr>
        <p:spPr>
          <a:xfrm>
            <a:off x="2159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7" name="Google Shape;567;p25"/>
          <p:cNvSpPr txBox="1"/>
          <p:nvPr/>
        </p:nvSpPr>
        <p:spPr>
          <a:xfrm>
            <a:off x="3149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68" name="Google Shape;568;p25"/>
          <p:cNvSpPr txBox="1"/>
          <p:nvPr/>
        </p:nvSpPr>
        <p:spPr>
          <a:xfrm>
            <a:off x="3784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cxnSp>
        <p:nvCxnSpPr>
          <p:cNvPr id="569" name="Google Shape;569;p25"/>
          <p:cNvCxnSpPr/>
          <p:nvPr/>
        </p:nvCxnSpPr>
        <p:spPr>
          <a:xfrm flipH="1">
            <a:off x="3378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0" name="Google Shape;570;p25"/>
          <p:cNvCxnSpPr/>
          <p:nvPr/>
        </p:nvCxnSpPr>
        <p:spPr>
          <a:xfrm>
            <a:off x="3759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71" name="Google Shape;571;p25"/>
          <p:cNvSpPr txBox="1"/>
          <p:nvPr/>
        </p:nvSpPr>
        <p:spPr>
          <a:xfrm>
            <a:off x="4292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72" name="Google Shape;572;p25"/>
          <p:cNvSpPr txBox="1"/>
          <p:nvPr/>
        </p:nvSpPr>
        <p:spPr>
          <a:xfrm>
            <a:off x="4927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cxnSp>
        <p:nvCxnSpPr>
          <p:cNvPr id="573" name="Google Shape;573;p25"/>
          <p:cNvCxnSpPr/>
          <p:nvPr/>
        </p:nvCxnSpPr>
        <p:spPr>
          <a:xfrm flipH="1">
            <a:off x="4521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4" name="Google Shape;574;p25"/>
          <p:cNvCxnSpPr/>
          <p:nvPr/>
        </p:nvCxnSpPr>
        <p:spPr>
          <a:xfrm>
            <a:off x="4902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75" name="Google Shape;575;p25"/>
          <p:cNvSpPr txBox="1"/>
          <p:nvPr/>
        </p:nvSpPr>
        <p:spPr>
          <a:xfrm>
            <a:off x="6350000" y="54546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76" name="Google Shape;576;p25"/>
          <p:cNvSpPr txBox="1"/>
          <p:nvPr/>
        </p:nvSpPr>
        <p:spPr>
          <a:xfrm>
            <a:off x="6807200" y="5454650"/>
            <a:ext cx="736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cxnSp>
        <p:nvCxnSpPr>
          <p:cNvPr id="577" name="Google Shape;577;p25"/>
          <p:cNvCxnSpPr/>
          <p:nvPr/>
        </p:nvCxnSpPr>
        <p:spPr>
          <a:xfrm flipH="1">
            <a:off x="65786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78" name="Google Shape;578;p25"/>
          <p:cNvCxnSpPr/>
          <p:nvPr/>
        </p:nvCxnSpPr>
        <p:spPr>
          <a:xfrm>
            <a:off x="69596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79" name="Google Shape;579;p25"/>
          <p:cNvSpPr txBox="1"/>
          <p:nvPr/>
        </p:nvSpPr>
        <p:spPr>
          <a:xfrm>
            <a:off x="7416800" y="54546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580" name="Google Shape;580;p25"/>
          <p:cNvSpPr txBox="1"/>
          <p:nvPr/>
        </p:nvSpPr>
        <p:spPr>
          <a:xfrm>
            <a:off x="7950200" y="5454650"/>
            <a:ext cx="660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cxnSp>
        <p:nvCxnSpPr>
          <p:cNvPr id="581" name="Google Shape;581;p25"/>
          <p:cNvCxnSpPr/>
          <p:nvPr/>
        </p:nvCxnSpPr>
        <p:spPr>
          <a:xfrm flipH="1">
            <a:off x="76454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82" name="Google Shape;582;p25"/>
          <p:cNvCxnSpPr/>
          <p:nvPr/>
        </p:nvCxnSpPr>
        <p:spPr>
          <a:xfrm>
            <a:off x="80264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83" name="Google Shape;583;p25"/>
          <p:cNvSpPr txBox="1"/>
          <p:nvPr/>
        </p:nvSpPr>
        <p:spPr>
          <a:xfrm>
            <a:off x="59182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584" name="Google Shape;584;p25"/>
          <p:cNvSpPr txBox="1"/>
          <p:nvPr/>
        </p:nvSpPr>
        <p:spPr>
          <a:xfrm>
            <a:off x="62738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585" name="Google Shape;585;p25"/>
          <p:cNvCxnSpPr/>
          <p:nvPr/>
        </p:nvCxnSpPr>
        <p:spPr>
          <a:xfrm flipH="1">
            <a:off x="6121400" y="4540250"/>
            <a:ext cx="76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86" name="Google Shape;586;p25"/>
          <p:cNvCxnSpPr/>
          <p:nvPr/>
        </p:nvCxnSpPr>
        <p:spPr>
          <a:xfrm>
            <a:off x="6426200" y="4540250"/>
            <a:ext cx="76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87" name="Google Shape;587;p25"/>
          <p:cNvSpPr txBox="1"/>
          <p:nvPr/>
        </p:nvSpPr>
        <p:spPr>
          <a:xfrm>
            <a:off x="49784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588" name="Google Shape;588;p25"/>
          <p:cNvSpPr txBox="1"/>
          <p:nvPr/>
        </p:nvSpPr>
        <p:spPr>
          <a:xfrm>
            <a:off x="55372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589" name="Google Shape;589;p25"/>
          <p:cNvCxnSpPr/>
          <p:nvPr/>
        </p:nvCxnSpPr>
        <p:spPr>
          <a:xfrm flipH="1">
            <a:off x="5207000" y="45402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0" name="Google Shape;590;p25"/>
          <p:cNvCxnSpPr/>
          <p:nvPr/>
        </p:nvCxnSpPr>
        <p:spPr>
          <a:xfrm>
            <a:off x="5588000" y="45402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91" name="Google Shape;591;p25"/>
          <p:cNvSpPr txBox="1"/>
          <p:nvPr/>
        </p:nvSpPr>
        <p:spPr>
          <a:xfrm>
            <a:off x="2235200" y="4235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592" name="Google Shape;592;p25"/>
          <p:cNvSpPr txBox="1"/>
          <p:nvPr/>
        </p:nvSpPr>
        <p:spPr>
          <a:xfrm>
            <a:off x="2870200" y="4235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593" name="Google Shape;593;p25"/>
          <p:cNvCxnSpPr/>
          <p:nvPr/>
        </p:nvCxnSpPr>
        <p:spPr>
          <a:xfrm flipH="1">
            <a:off x="2463800" y="3930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4" name="Google Shape;594;p25"/>
          <p:cNvCxnSpPr/>
          <p:nvPr/>
        </p:nvCxnSpPr>
        <p:spPr>
          <a:xfrm>
            <a:off x="2844800" y="3930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6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Binary Tree</a:t>
            </a:r>
            <a:endParaRPr/>
          </a:p>
        </p:txBody>
      </p:sp>
      <p:sp>
        <p:nvSpPr>
          <p:cNvPr id="601" name="Google Shape;601;p26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Tree becomes unbalanced only if the newly inserted node </a:t>
            </a:r>
            <a:b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  <a:p>
            <a:pPr indent="-285750" lvl="1" marL="74295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a left descendant of a node that previously had a balance of 1 (U</a:t>
            </a:r>
            <a:r>
              <a:rPr b="0" baseline="-2500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U</a:t>
            </a:r>
            <a:r>
              <a:rPr b="0" baseline="-2500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), </a:t>
            </a:r>
            <a:endParaRPr/>
          </a:p>
          <a:p>
            <a:pPr indent="-285750" lvl="1" marL="74295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is a right descendant of a node that previously had a balance of –1 (U</a:t>
            </a:r>
            <a:r>
              <a:rPr b="0" baseline="-2500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U</a:t>
            </a:r>
            <a:r>
              <a:rPr b="0" baseline="-2500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7"/>
          <p:cNvSpPr txBox="1"/>
          <p:nvPr/>
        </p:nvSpPr>
        <p:spPr>
          <a:xfrm>
            <a:off x="6248400" y="5410200"/>
            <a:ext cx="2438400" cy="457200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8" name="Google Shape;608;p27"/>
          <p:cNvSpPr/>
          <p:nvPr/>
        </p:nvSpPr>
        <p:spPr>
          <a:xfrm flipH="1">
            <a:off x="7086600" y="3733800"/>
            <a:ext cx="1371600" cy="1676399"/>
          </a:xfrm>
          <a:custGeom>
            <a:rect b="b" l="l" r="r" t="t"/>
            <a:pathLst>
              <a:path extrusionOk="0" h="1152" w="960">
                <a:moveTo>
                  <a:pt x="960" y="0"/>
                </a:moveTo>
                <a:cubicBezTo>
                  <a:pt x="700" y="68"/>
                  <a:pt x="440" y="136"/>
                  <a:pt x="288" y="240"/>
                </a:cubicBezTo>
                <a:cubicBezTo>
                  <a:pt x="136" y="344"/>
                  <a:pt x="96" y="472"/>
                  <a:pt x="48" y="624"/>
                </a:cubicBezTo>
                <a:cubicBezTo>
                  <a:pt x="0" y="776"/>
                  <a:pt x="0" y="964"/>
                  <a:pt x="0" y="1152"/>
                </a:cubicBezTo>
              </a:path>
            </a:pathLst>
          </a:custGeom>
          <a:noFill/>
          <a:ln cap="flat" cmpd="sng" w="19050">
            <a:solidFill>
              <a:srgbClr val="CCC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9" name="Google Shape;609;p27"/>
          <p:cNvSpPr txBox="1"/>
          <p:nvPr/>
        </p:nvSpPr>
        <p:spPr>
          <a:xfrm>
            <a:off x="2971800" y="5334000"/>
            <a:ext cx="2438400" cy="4572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0" name="Google Shape;610;p27"/>
          <p:cNvSpPr/>
          <p:nvPr/>
        </p:nvSpPr>
        <p:spPr>
          <a:xfrm>
            <a:off x="3276600" y="3733800"/>
            <a:ext cx="1371600" cy="1600200"/>
          </a:xfrm>
          <a:custGeom>
            <a:rect b="b" l="l" r="r" t="t"/>
            <a:pathLst>
              <a:path extrusionOk="0" h="1152" w="960">
                <a:moveTo>
                  <a:pt x="960" y="0"/>
                </a:moveTo>
                <a:cubicBezTo>
                  <a:pt x="700" y="68"/>
                  <a:pt x="440" y="136"/>
                  <a:pt x="288" y="240"/>
                </a:cubicBezTo>
                <a:cubicBezTo>
                  <a:pt x="136" y="344"/>
                  <a:pt x="96" y="472"/>
                  <a:pt x="48" y="624"/>
                </a:cubicBezTo>
                <a:cubicBezTo>
                  <a:pt x="0" y="776"/>
                  <a:pt x="0" y="964"/>
                  <a:pt x="0" y="1152"/>
                </a:cubicBezTo>
              </a:path>
            </a:pathLst>
          </a:custGeom>
          <a:noFill/>
          <a:ln cap="flat" cmpd="sng" w="19050">
            <a:solidFill>
              <a:srgbClr val="CCC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1" name="Google Shape;611;p27"/>
          <p:cNvSpPr txBox="1"/>
          <p:nvPr/>
        </p:nvSpPr>
        <p:spPr>
          <a:xfrm>
            <a:off x="228600" y="4724400"/>
            <a:ext cx="2438400" cy="4572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2" name="Google Shape;612;p27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Binary Tree</a:t>
            </a:r>
            <a:endParaRPr/>
          </a:p>
        </p:txBody>
      </p:sp>
      <p:sp>
        <p:nvSpPr>
          <p:cNvPr id="613" name="Google Shape;613;p27"/>
          <p:cNvSpPr txBox="1"/>
          <p:nvPr>
            <p:ph idx="1" type="body"/>
          </p:nvPr>
        </p:nvSpPr>
        <p:spPr>
          <a:xfrm>
            <a:off x="381000" y="1219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Insertions and effect on balance</a:t>
            </a:r>
            <a:endParaRPr/>
          </a:p>
        </p:txBody>
      </p:sp>
      <p:grpSp>
        <p:nvGrpSpPr>
          <p:cNvPr id="614" name="Google Shape;614;p27"/>
          <p:cNvGrpSpPr/>
          <p:nvPr/>
        </p:nvGrpSpPr>
        <p:grpSpPr>
          <a:xfrm>
            <a:off x="3678237" y="2101850"/>
            <a:ext cx="423289" cy="426821"/>
            <a:chOff x="2304" y="1296"/>
            <a:chExt cx="348" cy="338"/>
          </a:xfrm>
        </p:grpSpPr>
        <p:sp>
          <p:nvSpPr>
            <p:cNvPr id="615" name="Google Shape;615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16" name="Google Shape;616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grpSp>
        <p:nvGrpSpPr>
          <p:cNvPr id="617" name="Google Shape;617;p27"/>
          <p:cNvGrpSpPr/>
          <p:nvPr/>
        </p:nvGrpSpPr>
        <p:grpSpPr>
          <a:xfrm>
            <a:off x="5492750" y="2808287"/>
            <a:ext cx="423289" cy="426771"/>
            <a:chOff x="2304" y="1296"/>
            <a:chExt cx="348" cy="337"/>
          </a:xfrm>
        </p:grpSpPr>
        <p:sp>
          <p:nvSpPr>
            <p:cNvPr id="618" name="Google Shape;618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19" name="Google Shape;619;p27"/>
            <p:cNvSpPr txBox="1"/>
            <p:nvPr/>
          </p:nvSpPr>
          <p:spPr>
            <a:xfrm>
              <a:off x="2304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20" name="Google Shape;620;p27"/>
          <p:cNvCxnSpPr/>
          <p:nvPr/>
        </p:nvCxnSpPr>
        <p:spPr>
          <a:xfrm>
            <a:off x="4144962" y="2405062"/>
            <a:ext cx="14430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1" name="Google Shape;621;p27"/>
          <p:cNvGrpSpPr/>
          <p:nvPr/>
        </p:nvGrpSpPr>
        <p:grpSpPr>
          <a:xfrm>
            <a:off x="1863725" y="2768600"/>
            <a:ext cx="423052" cy="426771"/>
            <a:chOff x="2305" y="1296"/>
            <a:chExt cx="347" cy="337"/>
          </a:xfrm>
        </p:grpSpPr>
        <p:sp>
          <p:nvSpPr>
            <p:cNvPr id="622" name="Google Shape;622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3" name="Google Shape;623;p27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624" name="Google Shape;624;p27"/>
          <p:cNvCxnSpPr/>
          <p:nvPr/>
        </p:nvCxnSpPr>
        <p:spPr>
          <a:xfrm flipH="1">
            <a:off x="2311287" y="2405062"/>
            <a:ext cx="14241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5" name="Google Shape;625;p27"/>
          <p:cNvGrpSpPr/>
          <p:nvPr/>
        </p:nvGrpSpPr>
        <p:grpSpPr>
          <a:xfrm>
            <a:off x="2447925" y="3557587"/>
            <a:ext cx="424271" cy="426821"/>
            <a:chOff x="2304" y="1296"/>
            <a:chExt cx="348" cy="338"/>
          </a:xfrm>
        </p:grpSpPr>
        <p:sp>
          <p:nvSpPr>
            <p:cNvPr id="626" name="Google Shape;626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7" name="Google Shape;627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28" name="Google Shape;628;p27"/>
          <p:cNvCxnSpPr/>
          <p:nvPr/>
        </p:nvCxnSpPr>
        <p:spPr>
          <a:xfrm flipH="1">
            <a:off x="1570112" y="313372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9" name="Google Shape;629;p27"/>
          <p:cNvGrpSpPr/>
          <p:nvPr/>
        </p:nvGrpSpPr>
        <p:grpSpPr>
          <a:xfrm>
            <a:off x="635000" y="4043362"/>
            <a:ext cx="423587" cy="426821"/>
            <a:chOff x="2304" y="1296"/>
            <a:chExt cx="348" cy="338"/>
          </a:xfrm>
        </p:grpSpPr>
        <p:sp>
          <p:nvSpPr>
            <p:cNvPr id="630" name="Google Shape;630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1" name="Google Shape;631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632" name="Google Shape;632;p27"/>
          <p:cNvGrpSpPr/>
          <p:nvPr/>
        </p:nvGrpSpPr>
        <p:grpSpPr>
          <a:xfrm>
            <a:off x="1219200" y="3497262"/>
            <a:ext cx="424568" cy="426821"/>
            <a:chOff x="2304" y="1296"/>
            <a:chExt cx="348" cy="338"/>
          </a:xfrm>
        </p:grpSpPr>
        <p:sp>
          <p:nvSpPr>
            <p:cNvPr id="633" name="Google Shape;633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4" name="Google Shape;634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35" name="Google Shape;635;p27"/>
          <p:cNvCxnSpPr/>
          <p:nvPr/>
        </p:nvCxnSpPr>
        <p:spPr>
          <a:xfrm flipH="1">
            <a:off x="1044475" y="386080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6" name="Google Shape;636;p27"/>
          <p:cNvCxnSpPr/>
          <p:nvPr/>
        </p:nvCxnSpPr>
        <p:spPr>
          <a:xfrm>
            <a:off x="2271712" y="313372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37" name="Google Shape;637;p27"/>
          <p:cNvGrpSpPr/>
          <p:nvPr/>
        </p:nvGrpSpPr>
        <p:grpSpPr>
          <a:xfrm>
            <a:off x="1804987" y="4043362"/>
            <a:ext cx="423289" cy="426821"/>
            <a:chOff x="2304" y="1296"/>
            <a:chExt cx="348" cy="338"/>
          </a:xfrm>
        </p:grpSpPr>
        <p:sp>
          <p:nvSpPr>
            <p:cNvPr id="638" name="Google Shape;638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9" name="Google Shape;639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40" name="Google Shape;640;p27"/>
          <p:cNvCxnSpPr/>
          <p:nvPr/>
        </p:nvCxnSpPr>
        <p:spPr>
          <a:xfrm>
            <a:off x="1628775" y="386080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41" name="Google Shape;641;p27"/>
          <p:cNvGrpSpPr/>
          <p:nvPr/>
        </p:nvGrpSpPr>
        <p:grpSpPr>
          <a:xfrm>
            <a:off x="6610350" y="3533775"/>
            <a:ext cx="424568" cy="426821"/>
            <a:chOff x="2304" y="1296"/>
            <a:chExt cx="348" cy="338"/>
          </a:xfrm>
        </p:grpSpPr>
        <p:sp>
          <p:nvSpPr>
            <p:cNvPr id="642" name="Google Shape;642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3" name="Google Shape;643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cxnSp>
        <p:nvCxnSpPr>
          <p:cNvPr id="644" name="Google Shape;644;p27"/>
          <p:cNvCxnSpPr/>
          <p:nvPr/>
        </p:nvCxnSpPr>
        <p:spPr>
          <a:xfrm flipH="1">
            <a:off x="4978337" y="3173412"/>
            <a:ext cx="6303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45" name="Google Shape;645;p27"/>
          <p:cNvGrpSpPr/>
          <p:nvPr/>
        </p:nvGrpSpPr>
        <p:grpSpPr>
          <a:xfrm>
            <a:off x="6045200" y="4116387"/>
            <a:ext cx="423289" cy="426821"/>
            <a:chOff x="2304" y="1296"/>
            <a:chExt cx="348" cy="338"/>
          </a:xfrm>
        </p:grpSpPr>
        <p:sp>
          <p:nvSpPr>
            <p:cNvPr id="646" name="Google Shape;646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7" name="Google Shape;647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648" name="Google Shape;648;p27"/>
          <p:cNvGrpSpPr/>
          <p:nvPr/>
        </p:nvGrpSpPr>
        <p:grpSpPr>
          <a:xfrm>
            <a:off x="4621212" y="3536950"/>
            <a:ext cx="423052" cy="426821"/>
            <a:chOff x="2305" y="1296"/>
            <a:chExt cx="347" cy="338"/>
          </a:xfrm>
        </p:grpSpPr>
        <p:sp>
          <p:nvSpPr>
            <p:cNvPr id="649" name="Google Shape;649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0" name="Google Shape;650;p27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651" name="Google Shape;651;p27"/>
          <p:cNvCxnSpPr/>
          <p:nvPr/>
        </p:nvCxnSpPr>
        <p:spPr>
          <a:xfrm flipH="1">
            <a:off x="6435625" y="38973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52" name="Google Shape;652;p27"/>
          <p:cNvCxnSpPr/>
          <p:nvPr/>
        </p:nvCxnSpPr>
        <p:spPr>
          <a:xfrm>
            <a:off x="5902325" y="3173412"/>
            <a:ext cx="8286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53" name="Google Shape;653;p27"/>
          <p:cNvGrpSpPr/>
          <p:nvPr/>
        </p:nvGrpSpPr>
        <p:grpSpPr>
          <a:xfrm>
            <a:off x="7118350" y="4116387"/>
            <a:ext cx="424805" cy="426821"/>
            <a:chOff x="2303" y="1296"/>
            <a:chExt cx="349" cy="338"/>
          </a:xfrm>
        </p:grpSpPr>
        <p:sp>
          <p:nvSpPr>
            <p:cNvPr id="654" name="Google Shape;654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5" name="Google Shape;655;p2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56" name="Google Shape;656;p27"/>
          <p:cNvCxnSpPr/>
          <p:nvPr/>
        </p:nvCxnSpPr>
        <p:spPr>
          <a:xfrm>
            <a:off x="7019925" y="38973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57" name="Google Shape;657;p27"/>
          <p:cNvGrpSpPr/>
          <p:nvPr/>
        </p:nvGrpSpPr>
        <p:grpSpPr>
          <a:xfrm>
            <a:off x="3987800" y="4133850"/>
            <a:ext cx="424568" cy="426821"/>
            <a:chOff x="2304" y="1296"/>
            <a:chExt cx="348" cy="338"/>
          </a:xfrm>
        </p:grpSpPr>
        <p:sp>
          <p:nvSpPr>
            <p:cNvPr id="658" name="Google Shape;658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9" name="Google Shape;659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60" name="Google Shape;660;p27"/>
          <p:cNvCxnSpPr/>
          <p:nvPr/>
        </p:nvCxnSpPr>
        <p:spPr>
          <a:xfrm flipH="1">
            <a:off x="4397400" y="3886200"/>
            <a:ext cx="327000" cy="308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1" name="Google Shape;661;p27"/>
          <p:cNvGrpSpPr/>
          <p:nvPr/>
        </p:nvGrpSpPr>
        <p:grpSpPr>
          <a:xfrm>
            <a:off x="5157787" y="4133850"/>
            <a:ext cx="424568" cy="426821"/>
            <a:chOff x="2304" y="1296"/>
            <a:chExt cx="348" cy="338"/>
          </a:xfrm>
        </p:grpSpPr>
        <p:sp>
          <p:nvSpPr>
            <p:cNvPr id="662" name="Google Shape;662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63" name="Google Shape;663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64" name="Google Shape;664;p27"/>
          <p:cNvCxnSpPr/>
          <p:nvPr/>
        </p:nvCxnSpPr>
        <p:spPr>
          <a:xfrm>
            <a:off x="4983162" y="39512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5" name="Google Shape;665;p27"/>
          <p:cNvGrpSpPr/>
          <p:nvPr/>
        </p:nvGrpSpPr>
        <p:grpSpPr>
          <a:xfrm>
            <a:off x="6578600" y="4725987"/>
            <a:ext cx="423289" cy="426821"/>
            <a:chOff x="2304" y="1296"/>
            <a:chExt cx="348" cy="338"/>
          </a:xfrm>
        </p:grpSpPr>
        <p:sp>
          <p:nvSpPr>
            <p:cNvPr id="666" name="Google Shape;666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67" name="Google Shape;667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68" name="Google Shape;668;p27"/>
          <p:cNvCxnSpPr/>
          <p:nvPr/>
        </p:nvCxnSpPr>
        <p:spPr>
          <a:xfrm flipH="1">
            <a:off x="6969025" y="45069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9" name="Google Shape;669;p27"/>
          <p:cNvGrpSpPr/>
          <p:nvPr/>
        </p:nvGrpSpPr>
        <p:grpSpPr>
          <a:xfrm>
            <a:off x="7651750" y="4725987"/>
            <a:ext cx="424805" cy="426821"/>
            <a:chOff x="2303" y="1296"/>
            <a:chExt cx="349" cy="338"/>
          </a:xfrm>
        </p:grpSpPr>
        <p:sp>
          <p:nvSpPr>
            <p:cNvPr id="670" name="Google Shape;670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1" name="Google Shape;671;p2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72" name="Google Shape;672;p27"/>
          <p:cNvCxnSpPr/>
          <p:nvPr/>
        </p:nvCxnSpPr>
        <p:spPr>
          <a:xfrm>
            <a:off x="7553325" y="45069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73" name="Google Shape;673;p27"/>
          <p:cNvGrpSpPr/>
          <p:nvPr/>
        </p:nvGrpSpPr>
        <p:grpSpPr>
          <a:xfrm>
            <a:off x="3378200" y="4703762"/>
            <a:ext cx="423289" cy="426821"/>
            <a:chOff x="2304" y="1296"/>
            <a:chExt cx="348" cy="338"/>
          </a:xfrm>
        </p:grpSpPr>
        <p:sp>
          <p:nvSpPr>
            <p:cNvPr id="674" name="Google Shape;674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5" name="Google Shape;675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76" name="Google Shape;676;p27"/>
          <p:cNvCxnSpPr/>
          <p:nvPr/>
        </p:nvCxnSpPr>
        <p:spPr>
          <a:xfrm flipH="1">
            <a:off x="3768625" y="44846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77" name="Google Shape;677;p27"/>
          <p:cNvGrpSpPr/>
          <p:nvPr/>
        </p:nvGrpSpPr>
        <p:grpSpPr>
          <a:xfrm>
            <a:off x="4527550" y="4703762"/>
            <a:ext cx="424805" cy="426821"/>
            <a:chOff x="2303" y="1296"/>
            <a:chExt cx="349" cy="338"/>
          </a:xfrm>
        </p:grpSpPr>
        <p:sp>
          <p:nvSpPr>
            <p:cNvPr id="678" name="Google Shape;678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9" name="Google Shape;679;p2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680" name="Google Shape;680;p27"/>
          <p:cNvCxnSpPr/>
          <p:nvPr/>
        </p:nvCxnSpPr>
        <p:spPr>
          <a:xfrm>
            <a:off x="4429125" y="44846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1" name="Google Shape;681;p27"/>
          <p:cNvSpPr txBox="1"/>
          <p:nvPr/>
        </p:nvSpPr>
        <p:spPr>
          <a:xfrm>
            <a:off x="406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82" name="Google Shape;682;p27"/>
          <p:cNvSpPr txBox="1"/>
          <p:nvPr/>
        </p:nvSpPr>
        <p:spPr>
          <a:xfrm>
            <a:off x="1041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683" name="Google Shape;683;p27"/>
          <p:cNvCxnSpPr/>
          <p:nvPr/>
        </p:nvCxnSpPr>
        <p:spPr>
          <a:xfrm flipH="1">
            <a:off x="635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4" name="Google Shape;684;p27"/>
          <p:cNvCxnSpPr/>
          <p:nvPr/>
        </p:nvCxnSpPr>
        <p:spPr>
          <a:xfrm>
            <a:off x="1016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5" name="Google Shape;685;p27"/>
          <p:cNvSpPr txBox="1"/>
          <p:nvPr/>
        </p:nvSpPr>
        <p:spPr>
          <a:xfrm>
            <a:off x="1549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86" name="Google Shape;686;p27"/>
          <p:cNvSpPr txBox="1"/>
          <p:nvPr/>
        </p:nvSpPr>
        <p:spPr>
          <a:xfrm>
            <a:off x="2184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cxnSp>
        <p:nvCxnSpPr>
          <p:cNvPr id="687" name="Google Shape;687;p27"/>
          <p:cNvCxnSpPr/>
          <p:nvPr/>
        </p:nvCxnSpPr>
        <p:spPr>
          <a:xfrm flipH="1">
            <a:off x="1778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8" name="Google Shape;688;p27"/>
          <p:cNvCxnSpPr/>
          <p:nvPr/>
        </p:nvCxnSpPr>
        <p:spPr>
          <a:xfrm>
            <a:off x="2159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9" name="Google Shape;689;p27"/>
          <p:cNvSpPr txBox="1"/>
          <p:nvPr/>
        </p:nvSpPr>
        <p:spPr>
          <a:xfrm>
            <a:off x="3149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90" name="Google Shape;690;p27"/>
          <p:cNvSpPr txBox="1"/>
          <p:nvPr/>
        </p:nvSpPr>
        <p:spPr>
          <a:xfrm>
            <a:off x="3784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cxnSp>
        <p:nvCxnSpPr>
          <p:cNvPr id="691" name="Google Shape;691;p27"/>
          <p:cNvCxnSpPr/>
          <p:nvPr/>
        </p:nvCxnSpPr>
        <p:spPr>
          <a:xfrm flipH="1">
            <a:off x="3378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2" name="Google Shape;692;p27"/>
          <p:cNvCxnSpPr/>
          <p:nvPr/>
        </p:nvCxnSpPr>
        <p:spPr>
          <a:xfrm>
            <a:off x="3759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93" name="Google Shape;693;p27"/>
          <p:cNvSpPr txBox="1"/>
          <p:nvPr/>
        </p:nvSpPr>
        <p:spPr>
          <a:xfrm>
            <a:off x="4292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94" name="Google Shape;694;p27"/>
          <p:cNvSpPr txBox="1"/>
          <p:nvPr/>
        </p:nvSpPr>
        <p:spPr>
          <a:xfrm>
            <a:off x="4927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cxnSp>
        <p:nvCxnSpPr>
          <p:cNvPr id="695" name="Google Shape;695;p27"/>
          <p:cNvCxnSpPr/>
          <p:nvPr/>
        </p:nvCxnSpPr>
        <p:spPr>
          <a:xfrm flipH="1">
            <a:off x="4521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6" name="Google Shape;696;p27"/>
          <p:cNvCxnSpPr/>
          <p:nvPr/>
        </p:nvCxnSpPr>
        <p:spPr>
          <a:xfrm>
            <a:off x="4902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97" name="Google Shape;697;p27"/>
          <p:cNvSpPr txBox="1"/>
          <p:nvPr/>
        </p:nvSpPr>
        <p:spPr>
          <a:xfrm>
            <a:off x="6350000" y="54546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98" name="Google Shape;698;p27"/>
          <p:cNvSpPr txBox="1"/>
          <p:nvPr/>
        </p:nvSpPr>
        <p:spPr>
          <a:xfrm>
            <a:off x="6807200" y="5454650"/>
            <a:ext cx="736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cxnSp>
        <p:nvCxnSpPr>
          <p:cNvPr id="699" name="Google Shape;699;p27"/>
          <p:cNvCxnSpPr/>
          <p:nvPr/>
        </p:nvCxnSpPr>
        <p:spPr>
          <a:xfrm flipH="1">
            <a:off x="65786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0" name="Google Shape;700;p27"/>
          <p:cNvCxnSpPr/>
          <p:nvPr/>
        </p:nvCxnSpPr>
        <p:spPr>
          <a:xfrm>
            <a:off x="69596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01" name="Google Shape;701;p27"/>
          <p:cNvSpPr txBox="1"/>
          <p:nvPr/>
        </p:nvSpPr>
        <p:spPr>
          <a:xfrm>
            <a:off x="7416800" y="54546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702" name="Google Shape;702;p27"/>
          <p:cNvSpPr txBox="1"/>
          <p:nvPr/>
        </p:nvSpPr>
        <p:spPr>
          <a:xfrm>
            <a:off x="7950200" y="5454650"/>
            <a:ext cx="660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cxnSp>
        <p:nvCxnSpPr>
          <p:cNvPr id="703" name="Google Shape;703;p27"/>
          <p:cNvCxnSpPr/>
          <p:nvPr/>
        </p:nvCxnSpPr>
        <p:spPr>
          <a:xfrm flipH="1">
            <a:off x="76454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4" name="Google Shape;704;p27"/>
          <p:cNvCxnSpPr/>
          <p:nvPr/>
        </p:nvCxnSpPr>
        <p:spPr>
          <a:xfrm>
            <a:off x="80264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05" name="Google Shape;705;p27"/>
          <p:cNvSpPr txBox="1"/>
          <p:nvPr/>
        </p:nvSpPr>
        <p:spPr>
          <a:xfrm>
            <a:off x="59182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706" name="Google Shape;706;p27"/>
          <p:cNvSpPr txBox="1"/>
          <p:nvPr/>
        </p:nvSpPr>
        <p:spPr>
          <a:xfrm>
            <a:off x="62738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707" name="Google Shape;707;p27"/>
          <p:cNvCxnSpPr/>
          <p:nvPr/>
        </p:nvCxnSpPr>
        <p:spPr>
          <a:xfrm flipH="1">
            <a:off x="6121400" y="4540250"/>
            <a:ext cx="76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8" name="Google Shape;708;p27"/>
          <p:cNvCxnSpPr/>
          <p:nvPr/>
        </p:nvCxnSpPr>
        <p:spPr>
          <a:xfrm>
            <a:off x="6426200" y="4540250"/>
            <a:ext cx="76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09" name="Google Shape;709;p27"/>
          <p:cNvSpPr txBox="1"/>
          <p:nvPr/>
        </p:nvSpPr>
        <p:spPr>
          <a:xfrm>
            <a:off x="49784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710" name="Google Shape;710;p27"/>
          <p:cNvSpPr txBox="1"/>
          <p:nvPr/>
        </p:nvSpPr>
        <p:spPr>
          <a:xfrm>
            <a:off x="55372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711" name="Google Shape;711;p27"/>
          <p:cNvCxnSpPr/>
          <p:nvPr/>
        </p:nvCxnSpPr>
        <p:spPr>
          <a:xfrm flipH="1">
            <a:off x="5207000" y="45402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2" name="Google Shape;712;p27"/>
          <p:cNvCxnSpPr/>
          <p:nvPr/>
        </p:nvCxnSpPr>
        <p:spPr>
          <a:xfrm>
            <a:off x="5588000" y="45402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13" name="Google Shape;713;p27"/>
          <p:cNvSpPr txBox="1"/>
          <p:nvPr/>
        </p:nvSpPr>
        <p:spPr>
          <a:xfrm>
            <a:off x="2235200" y="4235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714" name="Google Shape;714;p27"/>
          <p:cNvSpPr txBox="1"/>
          <p:nvPr/>
        </p:nvSpPr>
        <p:spPr>
          <a:xfrm>
            <a:off x="2870200" y="4235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715" name="Google Shape;715;p27"/>
          <p:cNvCxnSpPr/>
          <p:nvPr/>
        </p:nvCxnSpPr>
        <p:spPr>
          <a:xfrm flipH="1">
            <a:off x="2463800" y="3930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6" name="Google Shape;716;p27"/>
          <p:cNvCxnSpPr/>
          <p:nvPr/>
        </p:nvCxnSpPr>
        <p:spPr>
          <a:xfrm>
            <a:off x="2844800" y="3930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17" name="Google Shape;717;p27"/>
          <p:cNvSpPr/>
          <p:nvPr/>
        </p:nvSpPr>
        <p:spPr>
          <a:xfrm>
            <a:off x="381000" y="2895600"/>
            <a:ext cx="1524000" cy="1828800"/>
          </a:xfrm>
          <a:custGeom>
            <a:rect b="b" l="l" r="r" t="t"/>
            <a:pathLst>
              <a:path extrusionOk="0" h="1152" w="960">
                <a:moveTo>
                  <a:pt x="960" y="0"/>
                </a:moveTo>
                <a:cubicBezTo>
                  <a:pt x="700" y="68"/>
                  <a:pt x="440" y="136"/>
                  <a:pt x="288" y="240"/>
                </a:cubicBezTo>
                <a:cubicBezTo>
                  <a:pt x="136" y="344"/>
                  <a:pt x="96" y="472"/>
                  <a:pt x="48" y="624"/>
                </a:cubicBezTo>
                <a:cubicBezTo>
                  <a:pt x="0" y="776"/>
                  <a:pt x="0" y="964"/>
                  <a:pt x="0" y="1152"/>
                </a:cubicBezTo>
              </a:path>
            </a:pathLst>
          </a:custGeom>
          <a:noFill/>
          <a:ln cap="flat" cmpd="sng" w="19050">
            <a:solidFill>
              <a:srgbClr val="CCC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28"/>
          <p:cNvSpPr/>
          <p:nvPr/>
        </p:nvSpPr>
        <p:spPr>
          <a:xfrm>
            <a:off x="38100" y="2362200"/>
            <a:ext cx="3340100" cy="3048000"/>
          </a:xfrm>
          <a:custGeom>
            <a:rect b="b" l="l" r="r" t="t"/>
            <a:pathLst>
              <a:path extrusionOk="0" h="1920" w="2104">
                <a:moveTo>
                  <a:pt x="1416" y="96"/>
                </a:moveTo>
                <a:cubicBezTo>
                  <a:pt x="1200" y="0"/>
                  <a:pt x="968" y="168"/>
                  <a:pt x="744" y="384"/>
                </a:cubicBezTo>
                <a:cubicBezTo>
                  <a:pt x="520" y="600"/>
                  <a:pt x="144" y="1152"/>
                  <a:pt x="72" y="1392"/>
                </a:cubicBezTo>
                <a:cubicBezTo>
                  <a:pt x="0" y="1632"/>
                  <a:pt x="24" y="1760"/>
                  <a:pt x="312" y="1824"/>
                </a:cubicBezTo>
                <a:cubicBezTo>
                  <a:pt x="600" y="1888"/>
                  <a:pt x="1512" y="1920"/>
                  <a:pt x="1800" y="1776"/>
                </a:cubicBezTo>
                <a:cubicBezTo>
                  <a:pt x="2088" y="1632"/>
                  <a:pt x="2104" y="1240"/>
                  <a:pt x="2040" y="960"/>
                </a:cubicBezTo>
                <a:cubicBezTo>
                  <a:pt x="1976" y="680"/>
                  <a:pt x="1632" y="192"/>
                  <a:pt x="1416" y="96"/>
                </a:cubicBezTo>
                <a:close/>
              </a:path>
            </a:pathLst>
          </a:custGeom>
          <a:solidFill>
            <a:srgbClr val="FF33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4" name="Google Shape;724;p28"/>
          <p:cNvSpPr txBox="1"/>
          <p:nvPr/>
        </p:nvSpPr>
        <p:spPr>
          <a:xfrm>
            <a:off x="6248400" y="5410200"/>
            <a:ext cx="2438400" cy="457200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5" name="Google Shape;725;p28"/>
          <p:cNvSpPr/>
          <p:nvPr/>
        </p:nvSpPr>
        <p:spPr>
          <a:xfrm flipH="1">
            <a:off x="7086600" y="3733800"/>
            <a:ext cx="1371600" cy="1676399"/>
          </a:xfrm>
          <a:custGeom>
            <a:rect b="b" l="l" r="r" t="t"/>
            <a:pathLst>
              <a:path extrusionOk="0" h="1152" w="960">
                <a:moveTo>
                  <a:pt x="960" y="0"/>
                </a:moveTo>
                <a:cubicBezTo>
                  <a:pt x="700" y="68"/>
                  <a:pt x="440" y="136"/>
                  <a:pt x="288" y="240"/>
                </a:cubicBezTo>
                <a:cubicBezTo>
                  <a:pt x="136" y="344"/>
                  <a:pt x="96" y="472"/>
                  <a:pt x="48" y="624"/>
                </a:cubicBezTo>
                <a:cubicBezTo>
                  <a:pt x="0" y="776"/>
                  <a:pt x="0" y="964"/>
                  <a:pt x="0" y="1152"/>
                </a:cubicBezTo>
              </a:path>
            </a:pathLst>
          </a:custGeom>
          <a:noFill/>
          <a:ln cap="flat" cmpd="sng" w="19050">
            <a:solidFill>
              <a:srgbClr val="CCC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6" name="Google Shape;726;p28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Binary Tree</a:t>
            </a:r>
            <a:endParaRPr/>
          </a:p>
        </p:txBody>
      </p:sp>
      <p:sp>
        <p:nvSpPr>
          <p:cNvPr id="727" name="Google Shape;727;p28"/>
          <p:cNvSpPr txBox="1"/>
          <p:nvPr>
            <p:ph idx="1" type="body"/>
          </p:nvPr>
        </p:nvSpPr>
        <p:spPr>
          <a:xfrm>
            <a:off x="381000" y="1219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the case of node that was previously 1</a:t>
            </a:r>
            <a:endParaRPr/>
          </a:p>
        </p:txBody>
      </p:sp>
      <p:grpSp>
        <p:nvGrpSpPr>
          <p:cNvPr id="728" name="Google Shape;728;p28"/>
          <p:cNvGrpSpPr/>
          <p:nvPr/>
        </p:nvGrpSpPr>
        <p:grpSpPr>
          <a:xfrm>
            <a:off x="3678237" y="2101850"/>
            <a:ext cx="423289" cy="426821"/>
            <a:chOff x="2304" y="1296"/>
            <a:chExt cx="348" cy="338"/>
          </a:xfrm>
        </p:grpSpPr>
        <p:sp>
          <p:nvSpPr>
            <p:cNvPr id="729" name="Google Shape;729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0" name="Google Shape;730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grpSp>
        <p:nvGrpSpPr>
          <p:cNvPr id="731" name="Google Shape;731;p28"/>
          <p:cNvGrpSpPr/>
          <p:nvPr/>
        </p:nvGrpSpPr>
        <p:grpSpPr>
          <a:xfrm>
            <a:off x="5492750" y="2808287"/>
            <a:ext cx="423289" cy="426771"/>
            <a:chOff x="2304" y="1296"/>
            <a:chExt cx="348" cy="337"/>
          </a:xfrm>
        </p:grpSpPr>
        <p:sp>
          <p:nvSpPr>
            <p:cNvPr id="732" name="Google Shape;73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3" name="Google Shape;733;p28"/>
            <p:cNvSpPr txBox="1"/>
            <p:nvPr/>
          </p:nvSpPr>
          <p:spPr>
            <a:xfrm>
              <a:off x="2304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34" name="Google Shape;734;p28"/>
          <p:cNvCxnSpPr/>
          <p:nvPr/>
        </p:nvCxnSpPr>
        <p:spPr>
          <a:xfrm>
            <a:off x="4144962" y="2405062"/>
            <a:ext cx="14430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35" name="Google Shape;735;p28"/>
          <p:cNvGrpSpPr/>
          <p:nvPr/>
        </p:nvGrpSpPr>
        <p:grpSpPr>
          <a:xfrm>
            <a:off x="1863725" y="2768600"/>
            <a:ext cx="423052" cy="426771"/>
            <a:chOff x="2305" y="1296"/>
            <a:chExt cx="347" cy="337"/>
          </a:xfrm>
        </p:grpSpPr>
        <p:sp>
          <p:nvSpPr>
            <p:cNvPr id="736" name="Google Shape;73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7" name="Google Shape;737;p28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738" name="Google Shape;738;p28"/>
          <p:cNvCxnSpPr/>
          <p:nvPr/>
        </p:nvCxnSpPr>
        <p:spPr>
          <a:xfrm flipH="1">
            <a:off x="2311287" y="2405062"/>
            <a:ext cx="1424100" cy="458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39" name="Google Shape;739;p28"/>
          <p:cNvGrpSpPr/>
          <p:nvPr/>
        </p:nvGrpSpPr>
        <p:grpSpPr>
          <a:xfrm>
            <a:off x="2447925" y="3557587"/>
            <a:ext cx="424271" cy="426821"/>
            <a:chOff x="2304" y="1296"/>
            <a:chExt cx="348" cy="338"/>
          </a:xfrm>
        </p:grpSpPr>
        <p:sp>
          <p:nvSpPr>
            <p:cNvPr id="740" name="Google Shape;740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1" name="Google Shape;741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42" name="Google Shape;742;p28"/>
          <p:cNvCxnSpPr/>
          <p:nvPr/>
        </p:nvCxnSpPr>
        <p:spPr>
          <a:xfrm flipH="1">
            <a:off x="1570112" y="313372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43" name="Google Shape;743;p28"/>
          <p:cNvGrpSpPr/>
          <p:nvPr/>
        </p:nvGrpSpPr>
        <p:grpSpPr>
          <a:xfrm>
            <a:off x="635000" y="4043362"/>
            <a:ext cx="423587" cy="426821"/>
            <a:chOff x="2304" y="1296"/>
            <a:chExt cx="348" cy="338"/>
          </a:xfrm>
        </p:grpSpPr>
        <p:sp>
          <p:nvSpPr>
            <p:cNvPr id="744" name="Google Shape;744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5" name="Google Shape;745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746" name="Google Shape;746;p28"/>
          <p:cNvGrpSpPr/>
          <p:nvPr/>
        </p:nvGrpSpPr>
        <p:grpSpPr>
          <a:xfrm>
            <a:off x="1219200" y="3497262"/>
            <a:ext cx="424568" cy="426821"/>
            <a:chOff x="2304" y="1296"/>
            <a:chExt cx="348" cy="338"/>
          </a:xfrm>
        </p:grpSpPr>
        <p:sp>
          <p:nvSpPr>
            <p:cNvPr id="747" name="Google Shape;747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8" name="Google Shape;748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49" name="Google Shape;749;p28"/>
          <p:cNvCxnSpPr/>
          <p:nvPr/>
        </p:nvCxnSpPr>
        <p:spPr>
          <a:xfrm flipH="1">
            <a:off x="1044475" y="386080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0" name="Google Shape;750;p28"/>
          <p:cNvCxnSpPr/>
          <p:nvPr/>
        </p:nvCxnSpPr>
        <p:spPr>
          <a:xfrm>
            <a:off x="2271712" y="3133725"/>
            <a:ext cx="409500" cy="423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51" name="Google Shape;751;p28"/>
          <p:cNvGrpSpPr/>
          <p:nvPr/>
        </p:nvGrpSpPr>
        <p:grpSpPr>
          <a:xfrm>
            <a:off x="1804987" y="4043362"/>
            <a:ext cx="423289" cy="426821"/>
            <a:chOff x="2304" y="1296"/>
            <a:chExt cx="348" cy="338"/>
          </a:xfrm>
        </p:grpSpPr>
        <p:sp>
          <p:nvSpPr>
            <p:cNvPr id="752" name="Google Shape;75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3" name="Google Shape;753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54" name="Google Shape;754;p28"/>
          <p:cNvCxnSpPr/>
          <p:nvPr/>
        </p:nvCxnSpPr>
        <p:spPr>
          <a:xfrm>
            <a:off x="1628775" y="3860800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55" name="Google Shape;755;p28"/>
          <p:cNvGrpSpPr/>
          <p:nvPr/>
        </p:nvGrpSpPr>
        <p:grpSpPr>
          <a:xfrm>
            <a:off x="6610350" y="3533775"/>
            <a:ext cx="424568" cy="426821"/>
            <a:chOff x="2304" y="1296"/>
            <a:chExt cx="348" cy="338"/>
          </a:xfrm>
        </p:grpSpPr>
        <p:sp>
          <p:nvSpPr>
            <p:cNvPr id="756" name="Google Shape;75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7" name="Google Shape;757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-1</a:t>
              </a:r>
              <a:endParaRPr/>
            </a:p>
          </p:txBody>
        </p:sp>
      </p:grpSp>
      <p:cxnSp>
        <p:nvCxnSpPr>
          <p:cNvPr id="758" name="Google Shape;758;p28"/>
          <p:cNvCxnSpPr/>
          <p:nvPr/>
        </p:nvCxnSpPr>
        <p:spPr>
          <a:xfrm flipH="1">
            <a:off x="4978337" y="3173412"/>
            <a:ext cx="6303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59" name="Google Shape;759;p28"/>
          <p:cNvGrpSpPr/>
          <p:nvPr/>
        </p:nvGrpSpPr>
        <p:grpSpPr>
          <a:xfrm>
            <a:off x="6045200" y="4116387"/>
            <a:ext cx="423289" cy="426821"/>
            <a:chOff x="2304" y="1296"/>
            <a:chExt cx="348" cy="338"/>
          </a:xfrm>
        </p:grpSpPr>
        <p:sp>
          <p:nvSpPr>
            <p:cNvPr id="760" name="Google Shape;760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1" name="Google Shape;761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762" name="Google Shape;762;p28"/>
          <p:cNvGrpSpPr/>
          <p:nvPr/>
        </p:nvGrpSpPr>
        <p:grpSpPr>
          <a:xfrm>
            <a:off x="4621212" y="3536950"/>
            <a:ext cx="423052" cy="426821"/>
            <a:chOff x="2305" y="1296"/>
            <a:chExt cx="347" cy="338"/>
          </a:xfrm>
        </p:grpSpPr>
        <p:sp>
          <p:nvSpPr>
            <p:cNvPr id="763" name="Google Shape;763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4" name="Google Shape;764;p28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765" name="Google Shape;765;p28"/>
          <p:cNvCxnSpPr/>
          <p:nvPr/>
        </p:nvCxnSpPr>
        <p:spPr>
          <a:xfrm flipH="1">
            <a:off x="6435625" y="38973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6" name="Google Shape;766;p28"/>
          <p:cNvCxnSpPr/>
          <p:nvPr/>
        </p:nvCxnSpPr>
        <p:spPr>
          <a:xfrm>
            <a:off x="5902325" y="3173412"/>
            <a:ext cx="828600" cy="3969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67" name="Google Shape;767;p28"/>
          <p:cNvGrpSpPr/>
          <p:nvPr/>
        </p:nvGrpSpPr>
        <p:grpSpPr>
          <a:xfrm>
            <a:off x="7118350" y="4116387"/>
            <a:ext cx="424805" cy="426821"/>
            <a:chOff x="2303" y="1296"/>
            <a:chExt cx="349" cy="338"/>
          </a:xfrm>
        </p:grpSpPr>
        <p:sp>
          <p:nvSpPr>
            <p:cNvPr id="768" name="Google Shape;768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9" name="Google Shape;769;p28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70" name="Google Shape;770;p28"/>
          <p:cNvCxnSpPr/>
          <p:nvPr/>
        </p:nvCxnSpPr>
        <p:spPr>
          <a:xfrm>
            <a:off x="7019925" y="38973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71" name="Google Shape;771;p28"/>
          <p:cNvGrpSpPr/>
          <p:nvPr/>
        </p:nvGrpSpPr>
        <p:grpSpPr>
          <a:xfrm>
            <a:off x="3987800" y="4133850"/>
            <a:ext cx="424568" cy="426821"/>
            <a:chOff x="2304" y="1296"/>
            <a:chExt cx="348" cy="338"/>
          </a:xfrm>
        </p:grpSpPr>
        <p:sp>
          <p:nvSpPr>
            <p:cNvPr id="772" name="Google Shape;77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73" name="Google Shape;773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74" name="Google Shape;774;p28"/>
          <p:cNvCxnSpPr/>
          <p:nvPr/>
        </p:nvCxnSpPr>
        <p:spPr>
          <a:xfrm flipH="1">
            <a:off x="4397400" y="3886200"/>
            <a:ext cx="327000" cy="308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75" name="Google Shape;775;p28"/>
          <p:cNvGrpSpPr/>
          <p:nvPr/>
        </p:nvGrpSpPr>
        <p:grpSpPr>
          <a:xfrm>
            <a:off x="5157787" y="4133850"/>
            <a:ext cx="424568" cy="426821"/>
            <a:chOff x="2304" y="1296"/>
            <a:chExt cx="348" cy="338"/>
          </a:xfrm>
        </p:grpSpPr>
        <p:sp>
          <p:nvSpPr>
            <p:cNvPr id="776" name="Google Shape;77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77" name="Google Shape;777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78" name="Google Shape;778;p28"/>
          <p:cNvCxnSpPr/>
          <p:nvPr/>
        </p:nvCxnSpPr>
        <p:spPr>
          <a:xfrm>
            <a:off x="4983162" y="39512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79" name="Google Shape;779;p28"/>
          <p:cNvGrpSpPr/>
          <p:nvPr/>
        </p:nvGrpSpPr>
        <p:grpSpPr>
          <a:xfrm>
            <a:off x="6578600" y="4725987"/>
            <a:ext cx="423289" cy="426821"/>
            <a:chOff x="2304" y="1296"/>
            <a:chExt cx="348" cy="338"/>
          </a:xfrm>
        </p:grpSpPr>
        <p:sp>
          <p:nvSpPr>
            <p:cNvPr id="780" name="Google Shape;780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1" name="Google Shape;781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82" name="Google Shape;782;p28"/>
          <p:cNvCxnSpPr/>
          <p:nvPr/>
        </p:nvCxnSpPr>
        <p:spPr>
          <a:xfrm flipH="1">
            <a:off x="6969025" y="45069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83" name="Google Shape;783;p28"/>
          <p:cNvGrpSpPr/>
          <p:nvPr/>
        </p:nvGrpSpPr>
        <p:grpSpPr>
          <a:xfrm>
            <a:off x="7651750" y="4725987"/>
            <a:ext cx="424805" cy="426821"/>
            <a:chOff x="2303" y="1296"/>
            <a:chExt cx="349" cy="338"/>
          </a:xfrm>
        </p:grpSpPr>
        <p:sp>
          <p:nvSpPr>
            <p:cNvPr id="784" name="Google Shape;784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5" name="Google Shape;785;p28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86" name="Google Shape;786;p28"/>
          <p:cNvCxnSpPr/>
          <p:nvPr/>
        </p:nvCxnSpPr>
        <p:spPr>
          <a:xfrm>
            <a:off x="7553325" y="4506912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87" name="Google Shape;787;p28"/>
          <p:cNvGrpSpPr/>
          <p:nvPr/>
        </p:nvGrpSpPr>
        <p:grpSpPr>
          <a:xfrm>
            <a:off x="3378200" y="4703762"/>
            <a:ext cx="423289" cy="426821"/>
            <a:chOff x="2304" y="1296"/>
            <a:chExt cx="348" cy="338"/>
          </a:xfrm>
        </p:grpSpPr>
        <p:sp>
          <p:nvSpPr>
            <p:cNvPr id="788" name="Google Shape;788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9" name="Google Shape;789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90" name="Google Shape;790;p28"/>
          <p:cNvCxnSpPr/>
          <p:nvPr/>
        </p:nvCxnSpPr>
        <p:spPr>
          <a:xfrm flipH="1">
            <a:off x="3768625" y="44846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91" name="Google Shape;791;p28"/>
          <p:cNvGrpSpPr/>
          <p:nvPr/>
        </p:nvGrpSpPr>
        <p:grpSpPr>
          <a:xfrm>
            <a:off x="4527550" y="4703762"/>
            <a:ext cx="424805" cy="426821"/>
            <a:chOff x="2303" y="1296"/>
            <a:chExt cx="349" cy="338"/>
          </a:xfrm>
        </p:grpSpPr>
        <p:sp>
          <p:nvSpPr>
            <p:cNvPr id="792" name="Google Shape;79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3" name="Google Shape;793;p28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794" name="Google Shape;794;p28"/>
          <p:cNvCxnSpPr/>
          <p:nvPr/>
        </p:nvCxnSpPr>
        <p:spPr>
          <a:xfrm>
            <a:off x="4429125" y="4484687"/>
            <a:ext cx="292200" cy="24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95" name="Google Shape;795;p28"/>
          <p:cNvSpPr txBox="1"/>
          <p:nvPr/>
        </p:nvSpPr>
        <p:spPr>
          <a:xfrm>
            <a:off x="406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96" name="Google Shape;796;p28"/>
          <p:cNvSpPr txBox="1"/>
          <p:nvPr/>
        </p:nvSpPr>
        <p:spPr>
          <a:xfrm>
            <a:off x="1041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797" name="Google Shape;797;p28"/>
          <p:cNvCxnSpPr/>
          <p:nvPr/>
        </p:nvCxnSpPr>
        <p:spPr>
          <a:xfrm flipH="1">
            <a:off x="635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98" name="Google Shape;798;p28"/>
          <p:cNvCxnSpPr/>
          <p:nvPr/>
        </p:nvCxnSpPr>
        <p:spPr>
          <a:xfrm>
            <a:off x="1016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99" name="Google Shape;799;p28"/>
          <p:cNvSpPr txBox="1"/>
          <p:nvPr/>
        </p:nvSpPr>
        <p:spPr>
          <a:xfrm>
            <a:off x="1549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00" name="Google Shape;800;p28"/>
          <p:cNvSpPr txBox="1"/>
          <p:nvPr/>
        </p:nvSpPr>
        <p:spPr>
          <a:xfrm>
            <a:off x="2184400" y="47688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cxnSp>
        <p:nvCxnSpPr>
          <p:cNvPr id="801" name="Google Shape;801;p28"/>
          <p:cNvCxnSpPr/>
          <p:nvPr/>
        </p:nvCxnSpPr>
        <p:spPr>
          <a:xfrm flipH="1">
            <a:off x="1778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02" name="Google Shape;802;p28"/>
          <p:cNvCxnSpPr/>
          <p:nvPr/>
        </p:nvCxnSpPr>
        <p:spPr>
          <a:xfrm>
            <a:off x="2159000" y="44640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03" name="Google Shape;803;p28"/>
          <p:cNvSpPr txBox="1"/>
          <p:nvPr/>
        </p:nvSpPr>
        <p:spPr>
          <a:xfrm>
            <a:off x="3149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804" name="Google Shape;804;p28"/>
          <p:cNvSpPr txBox="1"/>
          <p:nvPr/>
        </p:nvSpPr>
        <p:spPr>
          <a:xfrm>
            <a:off x="3784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cxnSp>
        <p:nvCxnSpPr>
          <p:cNvPr id="805" name="Google Shape;805;p28"/>
          <p:cNvCxnSpPr/>
          <p:nvPr/>
        </p:nvCxnSpPr>
        <p:spPr>
          <a:xfrm flipH="1">
            <a:off x="3378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06" name="Google Shape;806;p28"/>
          <p:cNvCxnSpPr/>
          <p:nvPr/>
        </p:nvCxnSpPr>
        <p:spPr>
          <a:xfrm>
            <a:off x="3759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07" name="Google Shape;807;p28"/>
          <p:cNvSpPr txBox="1"/>
          <p:nvPr/>
        </p:nvSpPr>
        <p:spPr>
          <a:xfrm>
            <a:off x="4292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808" name="Google Shape;808;p28"/>
          <p:cNvSpPr txBox="1"/>
          <p:nvPr/>
        </p:nvSpPr>
        <p:spPr>
          <a:xfrm>
            <a:off x="4927600" y="5378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cxnSp>
        <p:nvCxnSpPr>
          <p:cNvPr id="809" name="Google Shape;809;p28"/>
          <p:cNvCxnSpPr/>
          <p:nvPr/>
        </p:nvCxnSpPr>
        <p:spPr>
          <a:xfrm flipH="1">
            <a:off x="4521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0" name="Google Shape;810;p28"/>
          <p:cNvCxnSpPr/>
          <p:nvPr/>
        </p:nvCxnSpPr>
        <p:spPr>
          <a:xfrm>
            <a:off x="4902200" y="5073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11" name="Google Shape;811;p28"/>
          <p:cNvSpPr txBox="1"/>
          <p:nvPr/>
        </p:nvSpPr>
        <p:spPr>
          <a:xfrm>
            <a:off x="6350000" y="54546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812" name="Google Shape;812;p28"/>
          <p:cNvSpPr txBox="1"/>
          <p:nvPr/>
        </p:nvSpPr>
        <p:spPr>
          <a:xfrm>
            <a:off x="6807200" y="5454650"/>
            <a:ext cx="736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cxnSp>
        <p:nvCxnSpPr>
          <p:cNvPr id="813" name="Google Shape;813;p28"/>
          <p:cNvCxnSpPr/>
          <p:nvPr/>
        </p:nvCxnSpPr>
        <p:spPr>
          <a:xfrm flipH="1">
            <a:off x="65786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4" name="Google Shape;814;p28"/>
          <p:cNvCxnSpPr/>
          <p:nvPr/>
        </p:nvCxnSpPr>
        <p:spPr>
          <a:xfrm>
            <a:off x="69596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15" name="Google Shape;815;p28"/>
          <p:cNvSpPr txBox="1"/>
          <p:nvPr/>
        </p:nvSpPr>
        <p:spPr>
          <a:xfrm>
            <a:off x="7416800" y="54546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816" name="Google Shape;816;p28"/>
          <p:cNvSpPr txBox="1"/>
          <p:nvPr/>
        </p:nvSpPr>
        <p:spPr>
          <a:xfrm>
            <a:off x="7950200" y="5454650"/>
            <a:ext cx="660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0" baseline="-2500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cxnSp>
        <p:nvCxnSpPr>
          <p:cNvPr id="817" name="Google Shape;817;p28"/>
          <p:cNvCxnSpPr/>
          <p:nvPr/>
        </p:nvCxnSpPr>
        <p:spPr>
          <a:xfrm flipH="1">
            <a:off x="76454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18" name="Google Shape;818;p28"/>
          <p:cNvCxnSpPr/>
          <p:nvPr/>
        </p:nvCxnSpPr>
        <p:spPr>
          <a:xfrm>
            <a:off x="8026400" y="51498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19" name="Google Shape;819;p28"/>
          <p:cNvSpPr txBox="1"/>
          <p:nvPr/>
        </p:nvSpPr>
        <p:spPr>
          <a:xfrm>
            <a:off x="59182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820" name="Google Shape;820;p28"/>
          <p:cNvSpPr txBox="1"/>
          <p:nvPr/>
        </p:nvSpPr>
        <p:spPr>
          <a:xfrm>
            <a:off x="62738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821" name="Google Shape;821;p28"/>
          <p:cNvCxnSpPr/>
          <p:nvPr/>
        </p:nvCxnSpPr>
        <p:spPr>
          <a:xfrm flipH="1">
            <a:off x="6121400" y="4540250"/>
            <a:ext cx="76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2" name="Google Shape;822;p28"/>
          <p:cNvCxnSpPr/>
          <p:nvPr/>
        </p:nvCxnSpPr>
        <p:spPr>
          <a:xfrm>
            <a:off x="6426200" y="4540250"/>
            <a:ext cx="76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23" name="Google Shape;823;p28"/>
          <p:cNvSpPr txBox="1"/>
          <p:nvPr/>
        </p:nvSpPr>
        <p:spPr>
          <a:xfrm>
            <a:off x="49784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824" name="Google Shape;824;p28"/>
          <p:cNvSpPr txBox="1"/>
          <p:nvPr/>
        </p:nvSpPr>
        <p:spPr>
          <a:xfrm>
            <a:off x="5537200" y="48450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825" name="Google Shape;825;p28"/>
          <p:cNvCxnSpPr/>
          <p:nvPr/>
        </p:nvCxnSpPr>
        <p:spPr>
          <a:xfrm flipH="1">
            <a:off x="5207000" y="45402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26" name="Google Shape;826;p28"/>
          <p:cNvCxnSpPr/>
          <p:nvPr/>
        </p:nvCxnSpPr>
        <p:spPr>
          <a:xfrm>
            <a:off x="5588000" y="45402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27" name="Google Shape;827;p28"/>
          <p:cNvSpPr txBox="1"/>
          <p:nvPr/>
        </p:nvSpPr>
        <p:spPr>
          <a:xfrm>
            <a:off x="2235200" y="4235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sp>
        <p:nvSpPr>
          <p:cNvPr id="828" name="Google Shape;828;p28"/>
          <p:cNvSpPr txBox="1"/>
          <p:nvPr/>
        </p:nvSpPr>
        <p:spPr>
          <a:xfrm>
            <a:off x="2870200" y="4235450"/>
            <a:ext cx="431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cxnSp>
        <p:nvCxnSpPr>
          <p:cNvPr id="829" name="Google Shape;829;p28"/>
          <p:cNvCxnSpPr/>
          <p:nvPr/>
        </p:nvCxnSpPr>
        <p:spPr>
          <a:xfrm flipH="1">
            <a:off x="2463800" y="3930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30" name="Google Shape;830;p28"/>
          <p:cNvCxnSpPr/>
          <p:nvPr/>
        </p:nvCxnSpPr>
        <p:spPr>
          <a:xfrm>
            <a:off x="2844800" y="3930650"/>
            <a:ext cx="1524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29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Inserting New Node in AVL Tree</a:t>
            </a:r>
            <a:endParaRPr/>
          </a:p>
        </p:txBody>
      </p:sp>
      <p:sp>
        <p:nvSpPr>
          <p:cNvPr id="837" name="Google Shape;837;p29"/>
          <p:cNvSpPr txBox="1"/>
          <p:nvPr>
            <p:ph idx="1" type="body"/>
          </p:nvPr>
        </p:nvSpPr>
        <p:spPr>
          <a:xfrm>
            <a:off x="2895600" y="1295400"/>
            <a:ext cx="4421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38" name="Google Shape;838;p29"/>
          <p:cNvCxnSpPr/>
          <p:nvPr/>
        </p:nvCxnSpPr>
        <p:spPr>
          <a:xfrm flipH="1">
            <a:off x="2286000" y="2133600"/>
            <a:ext cx="762000" cy="914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39" name="Google Shape;839;p29"/>
          <p:cNvGrpSpPr/>
          <p:nvPr/>
        </p:nvGrpSpPr>
        <p:grpSpPr>
          <a:xfrm>
            <a:off x="2903537" y="1752600"/>
            <a:ext cx="423052" cy="426771"/>
            <a:chOff x="2305" y="1296"/>
            <a:chExt cx="347" cy="337"/>
          </a:xfrm>
        </p:grpSpPr>
        <p:sp>
          <p:nvSpPr>
            <p:cNvPr id="840" name="Google Shape;840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41" name="Google Shape;841;p29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grpSp>
        <p:nvGrpSpPr>
          <p:cNvPr id="842" name="Google Shape;842;p29"/>
          <p:cNvGrpSpPr/>
          <p:nvPr/>
        </p:nvGrpSpPr>
        <p:grpSpPr>
          <a:xfrm>
            <a:off x="2043112" y="2862262"/>
            <a:ext cx="424568" cy="426821"/>
            <a:chOff x="2304" y="1296"/>
            <a:chExt cx="348" cy="338"/>
          </a:xfrm>
        </p:grpSpPr>
        <p:sp>
          <p:nvSpPr>
            <p:cNvPr id="843" name="Google Shape;843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44" name="Google Shape;844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845" name="Google Shape;845;p29"/>
          <p:cNvCxnSpPr/>
          <p:nvPr/>
        </p:nvCxnSpPr>
        <p:spPr>
          <a:xfrm>
            <a:off x="3276600" y="2133600"/>
            <a:ext cx="762000" cy="914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46" name="Google Shape;846;p29"/>
          <p:cNvCxnSpPr/>
          <p:nvPr/>
        </p:nvCxnSpPr>
        <p:spPr>
          <a:xfrm>
            <a:off x="2452687" y="32258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47" name="Google Shape;847;p29"/>
          <p:cNvCxnSpPr/>
          <p:nvPr/>
        </p:nvCxnSpPr>
        <p:spPr>
          <a:xfrm flipH="1">
            <a:off x="1766999" y="32004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48" name="Google Shape;848;p29"/>
          <p:cNvSpPr txBox="1"/>
          <p:nvPr/>
        </p:nvSpPr>
        <p:spPr>
          <a:xfrm>
            <a:off x="2584450" y="17526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849" name="Google Shape;849;p29"/>
          <p:cNvSpPr txBox="1"/>
          <p:nvPr/>
        </p:nvSpPr>
        <p:spPr>
          <a:xfrm>
            <a:off x="1746250" y="28194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grpSp>
        <p:nvGrpSpPr>
          <p:cNvPr id="850" name="Google Shape;850;p29"/>
          <p:cNvGrpSpPr/>
          <p:nvPr/>
        </p:nvGrpSpPr>
        <p:grpSpPr>
          <a:xfrm>
            <a:off x="1371600" y="3581400"/>
            <a:ext cx="952500" cy="1054100"/>
            <a:chOff x="864" y="2304"/>
            <a:chExt cx="600" cy="664"/>
          </a:xfrm>
        </p:grpSpPr>
        <p:sp>
          <p:nvSpPr>
            <p:cNvPr id="851" name="Google Shape;851;p29"/>
            <p:cNvSpPr txBox="1"/>
            <p:nvPr/>
          </p:nvSpPr>
          <p:spPr>
            <a:xfrm>
              <a:off x="960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852" name="Google Shape;852;p29"/>
            <p:cNvSpPr/>
            <p:nvPr/>
          </p:nvSpPr>
          <p:spPr>
            <a:xfrm>
              <a:off x="864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853" name="Google Shape;853;p29"/>
          <p:cNvSpPr txBox="1"/>
          <p:nvPr/>
        </p:nvSpPr>
        <p:spPr>
          <a:xfrm>
            <a:off x="3733800" y="35496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b="1" baseline="-2500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54" name="Google Shape;854;p29"/>
          <p:cNvSpPr/>
          <p:nvPr/>
        </p:nvSpPr>
        <p:spPr>
          <a:xfrm>
            <a:off x="3581400" y="2971800"/>
            <a:ext cx="838200" cy="9906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855" name="Google Shape;855;p29"/>
          <p:cNvGrpSpPr/>
          <p:nvPr/>
        </p:nvGrpSpPr>
        <p:grpSpPr>
          <a:xfrm>
            <a:off x="2362200" y="3581400"/>
            <a:ext cx="952500" cy="1054100"/>
            <a:chOff x="1536" y="2304"/>
            <a:chExt cx="600" cy="664"/>
          </a:xfrm>
        </p:grpSpPr>
        <p:sp>
          <p:nvSpPr>
            <p:cNvPr id="856" name="Google Shape;856;p29"/>
            <p:cNvSpPr txBox="1"/>
            <p:nvPr/>
          </p:nvSpPr>
          <p:spPr>
            <a:xfrm>
              <a:off x="1632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857" name="Google Shape;857;p29"/>
            <p:cNvSpPr/>
            <p:nvPr/>
          </p:nvSpPr>
          <p:spPr>
            <a:xfrm>
              <a:off x="1536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cxnSp>
        <p:nvCxnSpPr>
          <p:cNvPr id="858" name="Google Shape;858;p29"/>
          <p:cNvCxnSpPr/>
          <p:nvPr/>
        </p:nvCxnSpPr>
        <p:spPr>
          <a:xfrm>
            <a:off x="4419600" y="3962400"/>
            <a:ext cx="838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59" name="Google Shape;859;p29"/>
          <p:cNvCxnSpPr/>
          <p:nvPr/>
        </p:nvCxnSpPr>
        <p:spPr>
          <a:xfrm>
            <a:off x="3200400" y="4572000"/>
            <a:ext cx="1981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60" name="Google Shape;860;p29"/>
          <p:cNvCxnSpPr/>
          <p:nvPr/>
        </p:nvCxnSpPr>
        <p:spPr>
          <a:xfrm>
            <a:off x="4953000" y="3962400"/>
            <a:ext cx="0" cy="609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861" name="Google Shape;861;p29"/>
          <p:cNvSpPr txBox="1"/>
          <p:nvPr/>
        </p:nvSpPr>
        <p:spPr>
          <a:xfrm>
            <a:off x="4953000" y="41148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cxnSp>
        <p:nvCxnSpPr>
          <p:cNvPr id="862" name="Google Shape;862;p29"/>
          <p:cNvCxnSpPr/>
          <p:nvPr/>
        </p:nvCxnSpPr>
        <p:spPr>
          <a:xfrm>
            <a:off x="3124200" y="12954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30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Inserting New Node in AVL Tree</a:t>
            </a:r>
            <a:endParaRPr/>
          </a:p>
        </p:txBody>
      </p:sp>
      <p:sp>
        <p:nvSpPr>
          <p:cNvPr id="869" name="Google Shape;869;p30"/>
          <p:cNvSpPr txBox="1"/>
          <p:nvPr>
            <p:ph idx="1" type="body"/>
          </p:nvPr>
        </p:nvSpPr>
        <p:spPr>
          <a:xfrm>
            <a:off x="2895600" y="1295400"/>
            <a:ext cx="4421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70" name="Google Shape;870;p30"/>
          <p:cNvCxnSpPr/>
          <p:nvPr/>
        </p:nvCxnSpPr>
        <p:spPr>
          <a:xfrm flipH="1">
            <a:off x="2286000" y="2133600"/>
            <a:ext cx="762000" cy="914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71" name="Google Shape;871;p30"/>
          <p:cNvGrpSpPr/>
          <p:nvPr/>
        </p:nvGrpSpPr>
        <p:grpSpPr>
          <a:xfrm>
            <a:off x="2903537" y="1752600"/>
            <a:ext cx="423052" cy="426771"/>
            <a:chOff x="2305" y="1296"/>
            <a:chExt cx="347" cy="337"/>
          </a:xfrm>
        </p:grpSpPr>
        <p:sp>
          <p:nvSpPr>
            <p:cNvPr id="872" name="Google Shape;872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73" name="Google Shape;873;p30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grpSp>
        <p:nvGrpSpPr>
          <p:cNvPr id="874" name="Google Shape;874;p30"/>
          <p:cNvGrpSpPr/>
          <p:nvPr/>
        </p:nvGrpSpPr>
        <p:grpSpPr>
          <a:xfrm>
            <a:off x="2043112" y="2862262"/>
            <a:ext cx="424568" cy="426821"/>
            <a:chOff x="2304" y="1296"/>
            <a:chExt cx="348" cy="338"/>
          </a:xfrm>
        </p:grpSpPr>
        <p:sp>
          <p:nvSpPr>
            <p:cNvPr id="875" name="Google Shape;875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76" name="Google Shape;876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877" name="Google Shape;877;p30"/>
          <p:cNvCxnSpPr/>
          <p:nvPr/>
        </p:nvCxnSpPr>
        <p:spPr>
          <a:xfrm>
            <a:off x="3276600" y="2133600"/>
            <a:ext cx="762000" cy="914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8" name="Google Shape;878;p30"/>
          <p:cNvCxnSpPr/>
          <p:nvPr/>
        </p:nvCxnSpPr>
        <p:spPr>
          <a:xfrm>
            <a:off x="2452687" y="32258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9" name="Google Shape;879;p30"/>
          <p:cNvCxnSpPr/>
          <p:nvPr/>
        </p:nvCxnSpPr>
        <p:spPr>
          <a:xfrm flipH="1">
            <a:off x="1766999" y="32004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80" name="Google Shape;880;p30"/>
          <p:cNvCxnSpPr/>
          <p:nvPr/>
        </p:nvCxnSpPr>
        <p:spPr>
          <a:xfrm>
            <a:off x="1752600" y="45720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81" name="Google Shape;881;p30"/>
          <p:cNvSpPr txBox="1"/>
          <p:nvPr/>
        </p:nvSpPr>
        <p:spPr>
          <a:xfrm>
            <a:off x="2584450" y="17526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882" name="Google Shape;882;p30"/>
          <p:cNvSpPr txBox="1"/>
          <p:nvPr/>
        </p:nvSpPr>
        <p:spPr>
          <a:xfrm>
            <a:off x="1746250" y="28194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grpSp>
        <p:nvGrpSpPr>
          <p:cNvPr id="883" name="Google Shape;883;p30"/>
          <p:cNvGrpSpPr/>
          <p:nvPr/>
        </p:nvGrpSpPr>
        <p:grpSpPr>
          <a:xfrm>
            <a:off x="1371600" y="3581400"/>
            <a:ext cx="952500" cy="1054100"/>
            <a:chOff x="864" y="2304"/>
            <a:chExt cx="600" cy="664"/>
          </a:xfrm>
        </p:grpSpPr>
        <p:sp>
          <p:nvSpPr>
            <p:cNvPr id="884" name="Google Shape;884;p30"/>
            <p:cNvSpPr txBox="1"/>
            <p:nvPr/>
          </p:nvSpPr>
          <p:spPr>
            <a:xfrm>
              <a:off x="960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885" name="Google Shape;885;p30"/>
            <p:cNvSpPr/>
            <p:nvPr/>
          </p:nvSpPr>
          <p:spPr>
            <a:xfrm>
              <a:off x="864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886" name="Google Shape;886;p30"/>
          <p:cNvSpPr txBox="1"/>
          <p:nvPr/>
        </p:nvSpPr>
        <p:spPr>
          <a:xfrm>
            <a:off x="3733800" y="35496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b="1" baseline="-2500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87" name="Google Shape;887;p30"/>
          <p:cNvSpPr/>
          <p:nvPr/>
        </p:nvSpPr>
        <p:spPr>
          <a:xfrm>
            <a:off x="3581400" y="2971800"/>
            <a:ext cx="838200" cy="9906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888" name="Google Shape;888;p30"/>
          <p:cNvGrpSpPr/>
          <p:nvPr/>
        </p:nvGrpSpPr>
        <p:grpSpPr>
          <a:xfrm>
            <a:off x="2362200" y="3581400"/>
            <a:ext cx="952500" cy="1054100"/>
            <a:chOff x="1536" y="2304"/>
            <a:chExt cx="600" cy="664"/>
          </a:xfrm>
        </p:grpSpPr>
        <p:sp>
          <p:nvSpPr>
            <p:cNvPr id="889" name="Google Shape;889;p30"/>
            <p:cNvSpPr txBox="1"/>
            <p:nvPr/>
          </p:nvSpPr>
          <p:spPr>
            <a:xfrm>
              <a:off x="1632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890" name="Google Shape;890;p30"/>
            <p:cNvSpPr/>
            <p:nvPr/>
          </p:nvSpPr>
          <p:spPr>
            <a:xfrm>
              <a:off x="1536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cxnSp>
        <p:nvCxnSpPr>
          <p:cNvPr id="891" name="Google Shape;891;p30"/>
          <p:cNvCxnSpPr/>
          <p:nvPr/>
        </p:nvCxnSpPr>
        <p:spPr>
          <a:xfrm>
            <a:off x="4419600" y="3962400"/>
            <a:ext cx="838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92" name="Google Shape;892;p30"/>
          <p:cNvCxnSpPr/>
          <p:nvPr/>
        </p:nvCxnSpPr>
        <p:spPr>
          <a:xfrm>
            <a:off x="3200400" y="4572000"/>
            <a:ext cx="1600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93" name="Google Shape;893;p30"/>
          <p:cNvSpPr txBox="1"/>
          <p:nvPr/>
        </p:nvSpPr>
        <p:spPr>
          <a:xfrm>
            <a:off x="1600200" y="5029200"/>
            <a:ext cx="304800" cy="304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4" name="Google Shape;894;p30"/>
          <p:cNvSpPr txBox="1"/>
          <p:nvPr/>
        </p:nvSpPr>
        <p:spPr>
          <a:xfrm>
            <a:off x="1447800" y="53784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</a:t>
            </a:r>
            <a:endParaRPr/>
          </a:p>
        </p:txBody>
      </p:sp>
      <p:cxnSp>
        <p:nvCxnSpPr>
          <p:cNvPr id="895" name="Google Shape;895;p30"/>
          <p:cNvCxnSpPr/>
          <p:nvPr/>
        </p:nvCxnSpPr>
        <p:spPr>
          <a:xfrm>
            <a:off x="1905000" y="5334000"/>
            <a:ext cx="3505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96" name="Google Shape;896;p30"/>
          <p:cNvCxnSpPr/>
          <p:nvPr/>
        </p:nvCxnSpPr>
        <p:spPr>
          <a:xfrm>
            <a:off x="4572000" y="3962400"/>
            <a:ext cx="0" cy="609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897" name="Google Shape;897;p30"/>
          <p:cNvCxnSpPr/>
          <p:nvPr/>
        </p:nvCxnSpPr>
        <p:spPr>
          <a:xfrm>
            <a:off x="5105400" y="3962400"/>
            <a:ext cx="0" cy="1371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898" name="Google Shape;898;p30"/>
          <p:cNvSpPr txBox="1"/>
          <p:nvPr/>
        </p:nvSpPr>
        <p:spPr>
          <a:xfrm>
            <a:off x="4572000" y="41148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899" name="Google Shape;899;p30"/>
          <p:cNvSpPr txBox="1"/>
          <p:nvPr/>
        </p:nvSpPr>
        <p:spPr>
          <a:xfrm>
            <a:off x="5105400" y="44958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900" name="Google Shape;900;p30"/>
          <p:cNvCxnSpPr/>
          <p:nvPr/>
        </p:nvCxnSpPr>
        <p:spPr>
          <a:xfrm>
            <a:off x="3124200" y="12954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31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Inserting New Node in AVL Tree</a:t>
            </a:r>
            <a:endParaRPr/>
          </a:p>
        </p:txBody>
      </p:sp>
      <p:sp>
        <p:nvSpPr>
          <p:cNvPr id="907" name="Google Shape;907;p31"/>
          <p:cNvSpPr txBox="1"/>
          <p:nvPr>
            <p:ph idx="1" type="body"/>
          </p:nvPr>
        </p:nvSpPr>
        <p:spPr>
          <a:xfrm>
            <a:off x="2895600" y="1295400"/>
            <a:ext cx="4421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08" name="Google Shape;908;p31"/>
          <p:cNvCxnSpPr/>
          <p:nvPr/>
        </p:nvCxnSpPr>
        <p:spPr>
          <a:xfrm flipH="1">
            <a:off x="1447800" y="2133600"/>
            <a:ext cx="762000" cy="914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09" name="Google Shape;909;p31"/>
          <p:cNvGrpSpPr/>
          <p:nvPr/>
        </p:nvGrpSpPr>
        <p:grpSpPr>
          <a:xfrm>
            <a:off x="2065337" y="1752600"/>
            <a:ext cx="423052" cy="426771"/>
            <a:chOff x="2305" y="1296"/>
            <a:chExt cx="347" cy="337"/>
          </a:xfrm>
        </p:grpSpPr>
        <p:sp>
          <p:nvSpPr>
            <p:cNvPr id="910" name="Google Shape;910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1" name="Google Shape;911;p31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grpSp>
        <p:nvGrpSpPr>
          <p:cNvPr id="912" name="Google Shape;912;p31"/>
          <p:cNvGrpSpPr/>
          <p:nvPr/>
        </p:nvGrpSpPr>
        <p:grpSpPr>
          <a:xfrm>
            <a:off x="1204912" y="2862262"/>
            <a:ext cx="424568" cy="426821"/>
            <a:chOff x="2304" y="1296"/>
            <a:chExt cx="348" cy="338"/>
          </a:xfrm>
        </p:grpSpPr>
        <p:sp>
          <p:nvSpPr>
            <p:cNvPr id="913" name="Google Shape;913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4" name="Google Shape;914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915" name="Google Shape;915;p31"/>
          <p:cNvCxnSpPr/>
          <p:nvPr/>
        </p:nvCxnSpPr>
        <p:spPr>
          <a:xfrm>
            <a:off x="2438400" y="2133600"/>
            <a:ext cx="762000" cy="914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16" name="Google Shape;916;p31"/>
          <p:cNvCxnSpPr/>
          <p:nvPr/>
        </p:nvCxnSpPr>
        <p:spPr>
          <a:xfrm>
            <a:off x="1614487" y="32258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17" name="Google Shape;917;p31"/>
          <p:cNvCxnSpPr/>
          <p:nvPr/>
        </p:nvCxnSpPr>
        <p:spPr>
          <a:xfrm flipH="1">
            <a:off x="928799" y="32004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18" name="Google Shape;918;p31"/>
          <p:cNvCxnSpPr/>
          <p:nvPr/>
        </p:nvCxnSpPr>
        <p:spPr>
          <a:xfrm>
            <a:off x="914400" y="45720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19" name="Google Shape;919;p31"/>
          <p:cNvSpPr txBox="1"/>
          <p:nvPr/>
        </p:nvSpPr>
        <p:spPr>
          <a:xfrm>
            <a:off x="1746250" y="17526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920" name="Google Shape;920;p31"/>
          <p:cNvSpPr txBox="1"/>
          <p:nvPr/>
        </p:nvSpPr>
        <p:spPr>
          <a:xfrm>
            <a:off x="908050" y="28194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grpSp>
        <p:nvGrpSpPr>
          <p:cNvPr id="921" name="Google Shape;921;p31"/>
          <p:cNvGrpSpPr/>
          <p:nvPr/>
        </p:nvGrpSpPr>
        <p:grpSpPr>
          <a:xfrm>
            <a:off x="533400" y="3581400"/>
            <a:ext cx="952500" cy="1054100"/>
            <a:chOff x="864" y="2304"/>
            <a:chExt cx="600" cy="664"/>
          </a:xfrm>
        </p:grpSpPr>
        <p:sp>
          <p:nvSpPr>
            <p:cNvPr id="922" name="Google Shape;922;p31"/>
            <p:cNvSpPr txBox="1"/>
            <p:nvPr/>
          </p:nvSpPr>
          <p:spPr>
            <a:xfrm>
              <a:off x="960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923" name="Google Shape;923;p31"/>
            <p:cNvSpPr/>
            <p:nvPr/>
          </p:nvSpPr>
          <p:spPr>
            <a:xfrm>
              <a:off x="864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924" name="Google Shape;924;p31"/>
          <p:cNvSpPr txBox="1"/>
          <p:nvPr/>
        </p:nvSpPr>
        <p:spPr>
          <a:xfrm>
            <a:off x="2895600" y="35496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b="1" baseline="-2500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25" name="Google Shape;925;p31"/>
          <p:cNvSpPr/>
          <p:nvPr/>
        </p:nvSpPr>
        <p:spPr>
          <a:xfrm>
            <a:off x="2743200" y="2971800"/>
            <a:ext cx="838200" cy="9906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926" name="Google Shape;926;p31"/>
          <p:cNvGrpSpPr/>
          <p:nvPr/>
        </p:nvGrpSpPr>
        <p:grpSpPr>
          <a:xfrm>
            <a:off x="1524000" y="3581400"/>
            <a:ext cx="952500" cy="1054100"/>
            <a:chOff x="1536" y="2304"/>
            <a:chExt cx="600" cy="664"/>
          </a:xfrm>
        </p:grpSpPr>
        <p:sp>
          <p:nvSpPr>
            <p:cNvPr id="927" name="Google Shape;927;p31"/>
            <p:cNvSpPr txBox="1"/>
            <p:nvPr/>
          </p:nvSpPr>
          <p:spPr>
            <a:xfrm>
              <a:off x="1632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928" name="Google Shape;928;p31"/>
            <p:cNvSpPr/>
            <p:nvPr/>
          </p:nvSpPr>
          <p:spPr>
            <a:xfrm>
              <a:off x="1536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cxnSp>
        <p:nvCxnSpPr>
          <p:cNvPr id="929" name="Google Shape;929;p31"/>
          <p:cNvCxnSpPr/>
          <p:nvPr/>
        </p:nvCxnSpPr>
        <p:spPr>
          <a:xfrm>
            <a:off x="3581400" y="3962400"/>
            <a:ext cx="838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0" name="Google Shape;930;p31"/>
          <p:cNvCxnSpPr/>
          <p:nvPr/>
        </p:nvCxnSpPr>
        <p:spPr>
          <a:xfrm>
            <a:off x="2362200" y="4572000"/>
            <a:ext cx="1600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31" name="Google Shape;931;p31"/>
          <p:cNvSpPr txBox="1"/>
          <p:nvPr/>
        </p:nvSpPr>
        <p:spPr>
          <a:xfrm>
            <a:off x="762000" y="5029200"/>
            <a:ext cx="304800" cy="304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2" name="Google Shape;932;p31"/>
          <p:cNvSpPr txBox="1"/>
          <p:nvPr/>
        </p:nvSpPr>
        <p:spPr>
          <a:xfrm>
            <a:off x="609600" y="53784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</a:t>
            </a:r>
            <a:endParaRPr/>
          </a:p>
        </p:txBody>
      </p:sp>
      <p:cxnSp>
        <p:nvCxnSpPr>
          <p:cNvPr id="933" name="Google Shape;933;p31"/>
          <p:cNvCxnSpPr/>
          <p:nvPr/>
        </p:nvCxnSpPr>
        <p:spPr>
          <a:xfrm>
            <a:off x="1066800" y="5334000"/>
            <a:ext cx="3505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4" name="Google Shape;934;p31"/>
          <p:cNvCxnSpPr/>
          <p:nvPr/>
        </p:nvCxnSpPr>
        <p:spPr>
          <a:xfrm>
            <a:off x="3733800" y="3962400"/>
            <a:ext cx="0" cy="609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935" name="Google Shape;935;p31"/>
          <p:cNvCxnSpPr/>
          <p:nvPr/>
        </p:nvCxnSpPr>
        <p:spPr>
          <a:xfrm>
            <a:off x="4267200" y="3962400"/>
            <a:ext cx="0" cy="1371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936" name="Google Shape;936;p31"/>
          <p:cNvSpPr txBox="1"/>
          <p:nvPr/>
        </p:nvSpPr>
        <p:spPr>
          <a:xfrm>
            <a:off x="3733800" y="41148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937" name="Google Shape;937;p31"/>
          <p:cNvSpPr txBox="1"/>
          <p:nvPr/>
        </p:nvSpPr>
        <p:spPr>
          <a:xfrm>
            <a:off x="4267200" y="44958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938" name="Google Shape;938;p31"/>
          <p:cNvCxnSpPr/>
          <p:nvPr/>
        </p:nvCxnSpPr>
        <p:spPr>
          <a:xfrm flipH="1">
            <a:off x="5867400" y="2133600"/>
            <a:ext cx="8382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39" name="Google Shape;939;p31"/>
          <p:cNvGrpSpPr/>
          <p:nvPr/>
        </p:nvGrpSpPr>
        <p:grpSpPr>
          <a:xfrm>
            <a:off x="7543800" y="2832100"/>
            <a:ext cx="423052" cy="426771"/>
            <a:chOff x="2305" y="1296"/>
            <a:chExt cx="347" cy="337"/>
          </a:xfrm>
        </p:grpSpPr>
        <p:sp>
          <p:nvSpPr>
            <p:cNvPr id="940" name="Google Shape;940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41" name="Google Shape;941;p31"/>
            <p:cNvSpPr txBox="1"/>
            <p:nvPr/>
          </p:nvSpPr>
          <p:spPr>
            <a:xfrm>
              <a:off x="2305" y="1333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942" name="Google Shape;942;p31"/>
          <p:cNvGrpSpPr/>
          <p:nvPr/>
        </p:nvGrpSpPr>
        <p:grpSpPr>
          <a:xfrm>
            <a:off x="6559550" y="1765300"/>
            <a:ext cx="424568" cy="426821"/>
            <a:chOff x="2304" y="1296"/>
            <a:chExt cx="348" cy="338"/>
          </a:xfrm>
        </p:grpSpPr>
        <p:sp>
          <p:nvSpPr>
            <p:cNvPr id="943" name="Google Shape;943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44" name="Google Shape;944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cxnSp>
        <p:nvCxnSpPr>
          <p:cNvPr id="945" name="Google Shape;945;p31"/>
          <p:cNvCxnSpPr/>
          <p:nvPr/>
        </p:nvCxnSpPr>
        <p:spPr>
          <a:xfrm>
            <a:off x="6934200" y="2133600"/>
            <a:ext cx="762000" cy="762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46" name="Google Shape;946;p31"/>
          <p:cNvCxnSpPr/>
          <p:nvPr/>
        </p:nvCxnSpPr>
        <p:spPr>
          <a:xfrm>
            <a:off x="8001000" y="32004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47" name="Google Shape;947;p31"/>
          <p:cNvCxnSpPr/>
          <p:nvPr/>
        </p:nvCxnSpPr>
        <p:spPr>
          <a:xfrm flipH="1">
            <a:off x="7239112" y="3149600"/>
            <a:ext cx="366600" cy="4317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48" name="Google Shape;948;p31"/>
          <p:cNvCxnSpPr/>
          <p:nvPr/>
        </p:nvCxnSpPr>
        <p:spPr>
          <a:xfrm>
            <a:off x="5791200" y="38100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49" name="Google Shape;949;p31"/>
          <p:cNvSpPr txBox="1"/>
          <p:nvPr/>
        </p:nvSpPr>
        <p:spPr>
          <a:xfrm>
            <a:off x="8077200" y="25908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endParaRPr/>
          </a:p>
        </p:txBody>
      </p:sp>
      <p:sp>
        <p:nvSpPr>
          <p:cNvPr id="950" name="Google Shape;950;p31"/>
          <p:cNvSpPr txBox="1"/>
          <p:nvPr/>
        </p:nvSpPr>
        <p:spPr>
          <a:xfrm>
            <a:off x="6172200" y="1752600"/>
            <a:ext cx="38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endParaRPr/>
          </a:p>
        </p:txBody>
      </p:sp>
      <p:grpSp>
        <p:nvGrpSpPr>
          <p:cNvPr id="951" name="Google Shape;951;p31"/>
          <p:cNvGrpSpPr/>
          <p:nvPr/>
        </p:nvGrpSpPr>
        <p:grpSpPr>
          <a:xfrm>
            <a:off x="5410200" y="2819400"/>
            <a:ext cx="952500" cy="1054100"/>
            <a:chOff x="864" y="2304"/>
            <a:chExt cx="600" cy="664"/>
          </a:xfrm>
        </p:grpSpPr>
        <p:sp>
          <p:nvSpPr>
            <p:cNvPr id="952" name="Google Shape;952;p31"/>
            <p:cNvSpPr txBox="1"/>
            <p:nvPr/>
          </p:nvSpPr>
          <p:spPr>
            <a:xfrm>
              <a:off x="960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953" name="Google Shape;953;p31"/>
            <p:cNvSpPr/>
            <p:nvPr/>
          </p:nvSpPr>
          <p:spPr>
            <a:xfrm>
              <a:off x="864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954" name="Google Shape;954;p31"/>
          <p:cNvSpPr txBox="1"/>
          <p:nvPr/>
        </p:nvSpPr>
        <p:spPr>
          <a:xfrm>
            <a:off x="8077200" y="41592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b="1" baseline="-2500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955" name="Google Shape;955;p31"/>
          <p:cNvSpPr/>
          <p:nvPr/>
        </p:nvSpPr>
        <p:spPr>
          <a:xfrm>
            <a:off x="7924800" y="3581400"/>
            <a:ext cx="838200" cy="9906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956" name="Google Shape;956;p31"/>
          <p:cNvGrpSpPr/>
          <p:nvPr/>
        </p:nvGrpSpPr>
        <p:grpSpPr>
          <a:xfrm>
            <a:off x="6781800" y="3581400"/>
            <a:ext cx="952500" cy="1054100"/>
            <a:chOff x="1536" y="2304"/>
            <a:chExt cx="600" cy="664"/>
          </a:xfrm>
        </p:grpSpPr>
        <p:sp>
          <p:nvSpPr>
            <p:cNvPr id="957" name="Google Shape;957;p31"/>
            <p:cNvSpPr txBox="1"/>
            <p:nvPr/>
          </p:nvSpPr>
          <p:spPr>
            <a:xfrm>
              <a:off x="1632" y="26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="1" baseline="-25000" i="0" lang="en-US" sz="24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958" name="Google Shape;958;p31"/>
            <p:cNvSpPr/>
            <p:nvPr/>
          </p:nvSpPr>
          <p:spPr>
            <a:xfrm>
              <a:off x="1536" y="2304"/>
              <a:ext cx="600" cy="600"/>
            </a:xfrm>
            <a:prstGeom prst="triangle">
              <a:avLst>
                <a:gd fmla="val 50000" name="adj"/>
              </a:avLst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959" name="Google Shape;959;p31"/>
          <p:cNvSpPr txBox="1"/>
          <p:nvPr/>
        </p:nvSpPr>
        <p:spPr>
          <a:xfrm>
            <a:off x="5638800" y="4267200"/>
            <a:ext cx="304800" cy="304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0" name="Google Shape;960;p31"/>
          <p:cNvSpPr txBox="1"/>
          <p:nvPr/>
        </p:nvSpPr>
        <p:spPr>
          <a:xfrm>
            <a:off x="5486400" y="4616450"/>
            <a:ext cx="609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</a:t>
            </a:r>
            <a:endParaRPr/>
          </a:p>
        </p:txBody>
      </p:sp>
      <p:cxnSp>
        <p:nvCxnSpPr>
          <p:cNvPr id="961" name="Google Shape;961;p31"/>
          <p:cNvCxnSpPr/>
          <p:nvPr/>
        </p:nvCxnSpPr>
        <p:spPr>
          <a:xfrm>
            <a:off x="4876800" y="4572000"/>
            <a:ext cx="3505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2" name="Google Shape;962;p31"/>
          <p:cNvCxnSpPr/>
          <p:nvPr/>
        </p:nvCxnSpPr>
        <p:spPr>
          <a:xfrm>
            <a:off x="2286000" y="12954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63" name="Google Shape;963;p31"/>
          <p:cNvCxnSpPr/>
          <p:nvPr/>
        </p:nvCxnSpPr>
        <p:spPr>
          <a:xfrm>
            <a:off x="6781800" y="12954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64" name="Google Shape;964;p31"/>
          <p:cNvSpPr/>
          <p:nvPr/>
        </p:nvSpPr>
        <p:spPr>
          <a:xfrm>
            <a:off x="3810000" y="2362200"/>
            <a:ext cx="1219200" cy="22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3300"/>
          </a:solidFill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5" name="Google Shape;965;p31"/>
          <p:cNvSpPr txBox="1"/>
          <p:nvPr/>
        </p:nvSpPr>
        <p:spPr>
          <a:xfrm>
            <a:off x="1219200" y="6019800"/>
            <a:ext cx="24384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Inorder: T</a:t>
            </a:r>
            <a:r>
              <a:rPr b="0" baseline="-2500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 T</a:t>
            </a:r>
            <a:r>
              <a:rPr b="0" baseline="-2500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T</a:t>
            </a:r>
            <a:r>
              <a:rPr b="0" baseline="-2500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/>
          </a:p>
        </p:txBody>
      </p:sp>
      <p:sp>
        <p:nvSpPr>
          <p:cNvPr id="966" name="Google Shape;966;p31"/>
          <p:cNvSpPr txBox="1"/>
          <p:nvPr/>
        </p:nvSpPr>
        <p:spPr>
          <a:xfrm>
            <a:off x="5867400" y="6019800"/>
            <a:ext cx="24384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Inorder: T</a:t>
            </a:r>
            <a:r>
              <a:rPr b="0" baseline="-2500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 T</a:t>
            </a:r>
            <a:r>
              <a:rPr b="0" baseline="-2500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T</a:t>
            </a:r>
            <a:r>
              <a:rPr b="0" baseline="-25000" i="0" lang="en-US" sz="2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Degenerate Binary Search Tree</a:t>
            </a:r>
            <a:endParaRPr/>
          </a:p>
        </p:txBody>
      </p:sp>
      <p:sp>
        <p:nvSpPr>
          <p:cNvPr id="100" name="Google Shape;100;p14"/>
          <p:cNvSpPr txBox="1"/>
          <p:nvPr>
            <p:ph idx="1" type="body"/>
          </p:nvPr>
        </p:nvSpPr>
        <p:spPr>
          <a:xfrm>
            <a:off x="533400" y="1524000"/>
            <a:ext cx="82263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BST for 14, 15, 4, 9, 7, 18, 3, 5, 16, 20, 17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0" i="0" sz="32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01" name="Google Shape;101;p14"/>
          <p:cNvGrpSpPr/>
          <p:nvPr/>
        </p:nvGrpSpPr>
        <p:grpSpPr>
          <a:xfrm>
            <a:off x="3810000" y="2286000"/>
            <a:ext cx="552450" cy="536575"/>
            <a:chOff x="2304" y="1296"/>
            <a:chExt cx="348" cy="338"/>
          </a:xfrm>
        </p:grpSpPr>
        <p:sp>
          <p:nvSpPr>
            <p:cNvPr id="102" name="Google Shape;102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" name="Google Shape;103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04" name="Google Shape;104;p14"/>
          <p:cNvGrpSpPr/>
          <p:nvPr/>
        </p:nvGrpSpPr>
        <p:grpSpPr>
          <a:xfrm>
            <a:off x="5181600" y="3124200"/>
            <a:ext cx="552450" cy="536575"/>
            <a:chOff x="2304" y="1296"/>
            <a:chExt cx="348" cy="338"/>
          </a:xfrm>
        </p:grpSpPr>
        <p:sp>
          <p:nvSpPr>
            <p:cNvPr id="105" name="Google Shape;105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6" name="Google Shape;106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07" name="Google Shape;107;p14"/>
          <p:cNvCxnSpPr/>
          <p:nvPr/>
        </p:nvCxnSpPr>
        <p:spPr>
          <a:xfrm>
            <a:off x="4419600" y="26670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8" name="Google Shape;108;p14"/>
          <p:cNvGrpSpPr/>
          <p:nvPr/>
        </p:nvGrpSpPr>
        <p:grpSpPr>
          <a:xfrm>
            <a:off x="2438400" y="3124200"/>
            <a:ext cx="552450" cy="536575"/>
            <a:chOff x="2304" y="1296"/>
            <a:chExt cx="348" cy="338"/>
          </a:xfrm>
        </p:grpSpPr>
        <p:sp>
          <p:nvSpPr>
            <p:cNvPr id="109" name="Google Shape;109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0" name="Google Shape;110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11" name="Google Shape;111;p14"/>
          <p:cNvCxnSpPr/>
          <p:nvPr/>
        </p:nvCxnSpPr>
        <p:spPr>
          <a:xfrm flipH="1">
            <a:off x="2971800" y="26670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2" name="Google Shape;112;p14"/>
          <p:cNvGrpSpPr/>
          <p:nvPr/>
        </p:nvGrpSpPr>
        <p:grpSpPr>
          <a:xfrm>
            <a:off x="3657600" y="4038600"/>
            <a:ext cx="552450" cy="536575"/>
            <a:chOff x="2304" y="1296"/>
            <a:chExt cx="348" cy="338"/>
          </a:xfrm>
        </p:grpSpPr>
        <p:sp>
          <p:nvSpPr>
            <p:cNvPr id="113" name="Google Shape;113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" name="Google Shape;114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15" name="Google Shape;115;p14"/>
          <p:cNvCxnSpPr/>
          <p:nvPr/>
        </p:nvCxnSpPr>
        <p:spPr>
          <a:xfrm>
            <a:off x="29718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6" name="Google Shape;116;p14"/>
          <p:cNvGrpSpPr/>
          <p:nvPr/>
        </p:nvGrpSpPr>
        <p:grpSpPr>
          <a:xfrm>
            <a:off x="2895600" y="4724400"/>
            <a:ext cx="552450" cy="536575"/>
            <a:chOff x="2304" y="1296"/>
            <a:chExt cx="348" cy="338"/>
          </a:xfrm>
        </p:grpSpPr>
        <p:sp>
          <p:nvSpPr>
            <p:cNvPr id="117" name="Google Shape;117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8" name="Google Shape;118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19" name="Google Shape;119;p14"/>
          <p:cNvCxnSpPr/>
          <p:nvPr/>
        </p:nvCxnSpPr>
        <p:spPr>
          <a:xfrm flipH="1">
            <a:off x="3429000" y="44958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0" name="Google Shape;120;p14"/>
          <p:cNvGrpSpPr/>
          <p:nvPr/>
        </p:nvGrpSpPr>
        <p:grpSpPr>
          <a:xfrm>
            <a:off x="6400800" y="4038600"/>
            <a:ext cx="552450" cy="536575"/>
            <a:chOff x="2304" y="1296"/>
            <a:chExt cx="348" cy="338"/>
          </a:xfrm>
        </p:grpSpPr>
        <p:sp>
          <p:nvSpPr>
            <p:cNvPr id="121" name="Google Shape;121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2" name="Google Shape;122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23" name="Google Shape;123;p14"/>
          <p:cNvCxnSpPr/>
          <p:nvPr/>
        </p:nvCxnSpPr>
        <p:spPr>
          <a:xfrm>
            <a:off x="57150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4" name="Google Shape;124;p14"/>
          <p:cNvGrpSpPr/>
          <p:nvPr/>
        </p:nvGrpSpPr>
        <p:grpSpPr>
          <a:xfrm>
            <a:off x="1219200" y="4038600"/>
            <a:ext cx="552450" cy="536575"/>
            <a:chOff x="2304" y="1296"/>
            <a:chExt cx="348" cy="338"/>
          </a:xfrm>
        </p:grpSpPr>
        <p:sp>
          <p:nvSpPr>
            <p:cNvPr id="125" name="Google Shape;125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" name="Google Shape;126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27" name="Google Shape;127;p14"/>
          <p:cNvCxnSpPr/>
          <p:nvPr/>
        </p:nvCxnSpPr>
        <p:spPr>
          <a:xfrm flipH="1">
            <a:off x="1752600" y="35814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8" name="Google Shape;128;p14"/>
          <p:cNvGrpSpPr/>
          <p:nvPr/>
        </p:nvGrpSpPr>
        <p:grpSpPr>
          <a:xfrm>
            <a:off x="2057400" y="5486400"/>
            <a:ext cx="552450" cy="536575"/>
            <a:chOff x="2304" y="1296"/>
            <a:chExt cx="348" cy="338"/>
          </a:xfrm>
        </p:grpSpPr>
        <p:sp>
          <p:nvSpPr>
            <p:cNvPr id="129" name="Google Shape;129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" name="Google Shape;130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31" name="Google Shape;131;p14"/>
          <p:cNvCxnSpPr/>
          <p:nvPr/>
        </p:nvCxnSpPr>
        <p:spPr>
          <a:xfrm flipH="1" rot="10800000">
            <a:off x="2590800" y="51816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2" name="Google Shape;132;p14"/>
          <p:cNvGrpSpPr/>
          <p:nvPr/>
        </p:nvGrpSpPr>
        <p:grpSpPr>
          <a:xfrm>
            <a:off x="5638800" y="4724400"/>
            <a:ext cx="552450" cy="536575"/>
            <a:chOff x="2304" y="1296"/>
            <a:chExt cx="348" cy="338"/>
          </a:xfrm>
        </p:grpSpPr>
        <p:sp>
          <p:nvSpPr>
            <p:cNvPr id="133" name="Google Shape;133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" name="Google Shape;134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35" name="Google Shape;135;p14"/>
          <p:cNvCxnSpPr/>
          <p:nvPr/>
        </p:nvCxnSpPr>
        <p:spPr>
          <a:xfrm flipH="1">
            <a:off x="6172200" y="44958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6" name="Google Shape;136;p14"/>
          <p:cNvGrpSpPr/>
          <p:nvPr/>
        </p:nvGrpSpPr>
        <p:grpSpPr>
          <a:xfrm>
            <a:off x="7162800" y="4724400"/>
            <a:ext cx="552450" cy="536575"/>
            <a:chOff x="2304" y="1296"/>
            <a:chExt cx="348" cy="338"/>
          </a:xfrm>
        </p:grpSpPr>
        <p:sp>
          <p:nvSpPr>
            <p:cNvPr id="137" name="Google Shape;137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" name="Google Shape;138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39" name="Google Shape;139;p14"/>
          <p:cNvCxnSpPr/>
          <p:nvPr/>
        </p:nvCxnSpPr>
        <p:spPr>
          <a:xfrm>
            <a:off x="6934200" y="44958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0" name="Google Shape;140;p14"/>
          <p:cNvGrpSpPr/>
          <p:nvPr/>
        </p:nvGrpSpPr>
        <p:grpSpPr>
          <a:xfrm>
            <a:off x="6477000" y="5486400"/>
            <a:ext cx="552450" cy="536575"/>
            <a:chOff x="2304" y="1296"/>
            <a:chExt cx="348" cy="338"/>
          </a:xfrm>
        </p:grpSpPr>
        <p:sp>
          <p:nvSpPr>
            <p:cNvPr id="141" name="Google Shape;141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2" name="Google Shape;142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143" name="Google Shape;143;p14"/>
          <p:cNvCxnSpPr/>
          <p:nvPr/>
        </p:nvCxnSpPr>
        <p:spPr>
          <a:xfrm rot="10800000">
            <a:off x="6172200" y="51816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p32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 Building Example</a:t>
            </a:r>
            <a:endParaRPr/>
          </a:p>
        </p:txBody>
      </p:sp>
      <p:sp>
        <p:nvSpPr>
          <p:cNvPr id="973" name="Google Shape;973;p32"/>
          <p:cNvSpPr txBox="1"/>
          <p:nvPr>
            <p:ph idx="1" type="body"/>
          </p:nvPr>
        </p:nvSpPr>
        <p:spPr>
          <a:xfrm>
            <a:off x="455612" y="1598612"/>
            <a:ext cx="8226300" cy="28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Let us work through an example that inserts numbers in a balanced search tree.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will check the balance after each insert and rebalance if necessary using rotations.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Google Shape;979;p33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 Building Example</a:t>
            </a:r>
            <a:endParaRPr/>
          </a:p>
        </p:txBody>
      </p:sp>
      <p:sp>
        <p:nvSpPr>
          <p:cNvPr id="980" name="Google Shape;980;p33"/>
          <p:cNvSpPr txBox="1"/>
          <p:nvPr>
            <p:ph idx="1" type="body"/>
          </p:nvPr>
        </p:nvSpPr>
        <p:spPr>
          <a:xfrm>
            <a:off x="455612" y="1598612"/>
            <a:ext cx="8226300" cy="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Insert(1)</a:t>
            </a:r>
            <a:endParaRPr/>
          </a:p>
        </p:txBody>
      </p:sp>
      <p:grpSp>
        <p:nvGrpSpPr>
          <p:cNvPr id="981" name="Google Shape;981;p33"/>
          <p:cNvGrpSpPr/>
          <p:nvPr/>
        </p:nvGrpSpPr>
        <p:grpSpPr>
          <a:xfrm>
            <a:off x="1219200" y="2438400"/>
            <a:ext cx="536575" cy="485775"/>
            <a:chOff x="2118" y="2592"/>
            <a:chExt cx="338" cy="306"/>
          </a:xfrm>
        </p:grpSpPr>
        <p:sp>
          <p:nvSpPr>
            <p:cNvPr id="982" name="Google Shape;982;p33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83" name="Google Shape;983;p33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9" name="Google Shape;989;p34"/>
          <p:cNvCxnSpPr/>
          <p:nvPr/>
        </p:nvCxnSpPr>
        <p:spPr>
          <a:xfrm>
            <a:off x="1600200" y="2743200"/>
            <a:ext cx="45720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90" name="Google Shape;990;p34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 Building Example</a:t>
            </a:r>
            <a:endParaRPr/>
          </a:p>
        </p:txBody>
      </p:sp>
      <p:sp>
        <p:nvSpPr>
          <p:cNvPr id="991" name="Google Shape;991;p34"/>
          <p:cNvSpPr txBox="1"/>
          <p:nvPr>
            <p:ph idx="1" type="body"/>
          </p:nvPr>
        </p:nvSpPr>
        <p:spPr>
          <a:xfrm>
            <a:off x="455612" y="1598612"/>
            <a:ext cx="8226300" cy="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Insert(2)</a:t>
            </a:r>
            <a:endParaRPr/>
          </a:p>
        </p:txBody>
      </p:sp>
      <p:grpSp>
        <p:nvGrpSpPr>
          <p:cNvPr id="992" name="Google Shape;992;p34"/>
          <p:cNvGrpSpPr/>
          <p:nvPr/>
        </p:nvGrpSpPr>
        <p:grpSpPr>
          <a:xfrm>
            <a:off x="1219200" y="2438400"/>
            <a:ext cx="536575" cy="485775"/>
            <a:chOff x="2118" y="2592"/>
            <a:chExt cx="338" cy="306"/>
          </a:xfrm>
        </p:grpSpPr>
        <p:sp>
          <p:nvSpPr>
            <p:cNvPr id="993" name="Google Shape;993;p34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94" name="Google Shape;994;p34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grpSp>
        <p:nvGrpSpPr>
          <p:cNvPr id="995" name="Google Shape;995;p34"/>
          <p:cNvGrpSpPr/>
          <p:nvPr/>
        </p:nvGrpSpPr>
        <p:grpSpPr>
          <a:xfrm>
            <a:off x="1895475" y="3124200"/>
            <a:ext cx="536575" cy="485775"/>
            <a:chOff x="2118" y="2592"/>
            <a:chExt cx="338" cy="306"/>
          </a:xfrm>
        </p:grpSpPr>
        <p:sp>
          <p:nvSpPr>
            <p:cNvPr id="996" name="Google Shape;996;p34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97" name="Google Shape;997;p34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2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3" name="Google Shape;1003;p35"/>
          <p:cNvCxnSpPr/>
          <p:nvPr/>
        </p:nvCxnSpPr>
        <p:spPr>
          <a:xfrm>
            <a:off x="2286000" y="3505200"/>
            <a:ext cx="2286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04" name="Google Shape;1004;p35"/>
          <p:cNvCxnSpPr/>
          <p:nvPr/>
        </p:nvCxnSpPr>
        <p:spPr>
          <a:xfrm>
            <a:off x="1600200" y="2743200"/>
            <a:ext cx="45720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005" name="Google Shape;1005;p35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 Building Example</a:t>
            </a:r>
            <a:endParaRPr/>
          </a:p>
        </p:txBody>
      </p:sp>
      <p:sp>
        <p:nvSpPr>
          <p:cNvPr id="1006" name="Google Shape;1006;p35"/>
          <p:cNvSpPr txBox="1"/>
          <p:nvPr>
            <p:ph idx="1" type="body"/>
          </p:nvPr>
        </p:nvSpPr>
        <p:spPr>
          <a:xfrm>
            <a:off x="455612" y="1598612"/>
            <a:ext cx="8226300" cy="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Insert(3) single left rotation</a:t>
            </a:r>
            <a:endParaRPr/>
          </a:p>
        </p:txBody>
      </p:sp>
      <p:grpSp>
        <p:nvGrpSpPr>
          <p:cNvPr id="1007" name="Google Shape;1007;p35"/>
          <p:cNvGrpSpPr/>
          <p:nvPr/>
        </p:nvGrpSpPr>
        <p:grpSpPr>
          <a:xfrm>
            <a:off x="1219200" y="2438400"/>
            <a:ext cx="536575" cy="485775"/>
            <a:chOff x="2118" y="2592"/>
            <a:chExt cx="338" cy="306"/>
          </a:xfrm>
        </p:grpSpPr>
        <p:sp>
          <p:nvSpPr>
            <p:cNvPr id="1008" name="Google Shape;1008;p35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09" name="Google Shape;1009;p35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grpSp>
        <p:nvGrpSpPr>
          <p:cNvPr id="1010" name="Google Shape;1010;p35"/>
          <p:cNvGrpSpPr/>
          <p:nvPr/>
        </p:nvGrpSpPr>
        <p:grpSpPr>
          <a:xfrm>
            <a:off x="1895475" y="3124200"/>
            <a:ext cx="536575" cy="485775"/>
            <a:chOff x="2118" y="2592"/>
            <a:chExt cx="338" cy="306"/>
          </a:xfrm>
        </p:grpSpPr>
        <p:sp>
          <p:nvSpPr>
            <p:cNvPr id="1011" name="Google Shape;1011;p35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2" name="Google Shape;1012;p35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grpSp>
        <p:nvGrpSpPr>
          <p:cNvPr id="1013" name="Google Shape;1013;p35"/>
          <p:cNvGrpSpPr/>
          <p:nvPr/>
        </p:nvGrpSpPr>
        <p:grpSpPr>
          <a:xfrm>
            <a:off x="2276475" y="4140200"/>
            <a:ext cx="536575" cy="485775"/>
            <a:chOff x="2118" y="2592"/>
            <a:chExt cx="338" cy="306"/>
          </a:xfrm>
        </p:grpSpPr>
        <p:sp>
          <p:nvSpPr>
            <p:cNvPr id="1014" name="Google Shape;1014;p35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5" name="Google Shape;1015;p35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sp>
        <p:nvSpPr>
          <p:cNvPr id="1016" name="Google Shape;1016;p35"/>
          <p:cNvSpPr txBox="1"/>
          <p:nvPr/>
        </p:nvSpPr>
        <p:spPr>
          <a:xfrm>
            <a:off x="1687512" y="248285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600"/>
              <a:buFont typeface="Helvetica Neue"/>
              <a:buNone/>
            </a:pPr>
            <a:r>
              <a:rPr b="1" i="1" lang="en-US" sz="16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-2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2" name="Google Shape;1022;p36"/>
          <p:cNvCxnSpPr/>
          <p:nvPr/>
        </p:nvCxnSpPr>
        <p:spPr>
          <a:xfrm>
            <a:off x="2286000" y="3505200"/>
            <a:ext cx="228600" cy="685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23" name="Google Shape;1023;p36"/>
          <p:cNvCxnSpPr/>
          <p:nvPr/>
        </p:nvCxnSpPr>
        <p:spPr>
          <a:xfrm>
            <a:off x="1600200" y="2743200"/>
            <a:ext cx="457200" cy="457200"/>
          </a:xfrm>
          <a:prstGeom prst="straightConnector1">
            <a:avLst/>
          </a:prstGeom>
          <a:noFill/>
          <a:ln cap="flat" cmpd="sng" w="28575">
            <a:solidFill>
              <a:srgbClr val="99FF66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024" name="Google Shape;1024;p36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 Building Example</a:t>
            </a:r>
            <a:endParaRPr/>
          </a:p>
        </p:txBody>
      </p:sp>
      <p:sp>
        <p:nvSpPr>
          <p:cNvPr id="1025" name="Google Shape;1025;p36"/>
          <p:cNvSpPr txBox="1"/>
          <p:nvPr>
            <p:ph idx="1" type="body"/>
          </p:nvPr>
        </p:nvSpPr>
        <p:spPr>
          <a:xfrm>
            <a:off x="455612" y="1598612"/>
            <a:ext cx="8226300" cy="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Insert(3) single left rotation</a:t>
            </a:r>
            <a:endParaRPr/>
          </a:p>
        </p:txBody>
      </p:sp>
      <p:grpSp>
        <p:nvGrpSpPr>
          <p:cNvPr id="1026" name="Google Shape;1026;p36"/>
          <p:cNvGrpSpPr/>
          <p:nvPr/>
        </p:nvGrpSpPr>
        <p:grpSpPr>
          <a:xfrm>
            <a:off x="1219200" y="2438400"/>
            <a:ext cx="536575" cy="485775"/>
            <a:chOff x="2118" y="2592"/>
            <a:chExt cx="338" cy="306"/>
          </a:xfrm>
        </p:grpSpPr>
        <p:sp>
          <p:nvSpPr>
            <p:cNvPr id="1027" name="Google Shape;1027;p36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8" name="Google Shape;1028;p36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grpSp>
        <p:nvGrpSpPr>
          <p:cNvPr id="1029" name="Google Shape;1029;p36"/>
          <p:cNvGrpSpPr/>
          <p:nvPr/>
        </p:nvGrpSpPr>
        <p:grpSpPr>
          <a:xfrm>
            <a:off x="1895475" y="3124200"/>
            <a:ext cx="536575" cy="485775"/>
            <a:chOff x="2118" y="2592"/>
            <a:chExt cx="338" cy="306"/>
          </a:xfrm>
        </p:grpSpPr>
        <p:sp>
          <p:nvSpPr>
            <p:cNvPr id="1030" name="Google Shape;1030;p36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1" name="Google Shape;1031;p36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grpSp>
        <p:nvGrpSpPr>
          <p:cNvPr id="1032" name="Google Shape;1032;p36"/>
          <p:cNvGrpSpPr/>
          <p:nvPr/>
        </p:nvGrpSpPr>
        <p:grpSpPr>
          <a:xfrm>
            <a:off x="2276475" y="4140200"/>
            <a:ext cx="536575" cy="485775"/>
            <a:chOff x="2118" y="2592"/>
            <a:chExt cx="338" cy="306"/>
          </a:xfrm>
        </p:grpSpPr>
        <p:sp>
          <p:nvSpPr>
            <p:cNvPr id="1033" name="Google Shape;1033;p36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4" name="Google Shape;1034;p36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sp>
        <p:nvSpPr>
          <p:cNvPr id="1035" name="Google Shape;1035;p36"/>
          <p:cNvSpPr txBox="1"/>
          <p:nvPr/>
        </p:nvSpPr>
        <p:spPr>
          <a:xfrm>
            <a:off x="1687512" y="2482850"/>
            <a:ext cx="36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600"/>
              <a:buFont typeface="Helvetica Neue"/>
              <a:buNone/>
            </a:pPr>
            <a:r>
              <a:rPr b="1" i="1" lang="en-US" sz="1600" u="none">
                <a:solidFill>
                  <a:srgbClr val="FFFF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-2</a:t>
            </a:r>
            <a:endParaRPr/>
          </a:p>
        </p:txBody>
      </p:sp>
      <p:sp>
        <p:nvSpPr>
          <p:cNvPr id="1036" name="Google Shape;1036;p36"/>
          <p:cNvSpPr/>
          <p:nvPr/>
        </p:nvSpPr>
        <p:spPr>
          <a:xfrm flipH="1" rot="-660201">
            <a:off x="1752601" y="2743213"/>
            <a:ext cx="457199" cy="463541"/>
          </a:xfrm>
          <a:custGeom>
            <a:rect b="b" l="l" r="r" t="t"/>
            <a:pathLst>
              <a:path extrusionOk="0" fill="none" h="18152" w="21600">
                <a:moveTo>
                  <a:pt x="11707" y="-1"/>
                </a:moveTo>
                <a:cubicBezTo>
                  <a:pt x="17874" y="3977"/>
                  <a:pt x="21600" y="10813"/>
                  <a:pt x="21600" y="18152"/>
                </a:cubicBezTo>
              </a:path>
              <a:path extrusionOk="0" h="18152" w="21600">
                <a:moveTo>
                  <a:pt x="11707" y="-1"/>
                </a:moveTo>
                <a:cubicBezTo>
                  <a:pt x="17874" y="3977"/>
                  <a:pt x="21600" y="10813"/>
                  <a:pt x="21600" y="18152"/>
                </a:cubicBezTo>
                <a:lnTo>
                  <a:pt x="0" y="18152"/>
                </a:lnTo>
                <a:lnTo>
                  <a:pt x="11707" y="-1"/>
                </a:lnTo>
                <a:close/>
              </a:path>
            </a:pathLst>
          </a:custGeom>
          <a:noFill/>
          <a:ln cap="flat" cmpd="sng" w="19050">
            <a:solidFill>
              <a:srgbClr val="99FF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2" name="Google Shape;1042;p37"/>
          <p:cNvCxnSpPr/>
          <p:nvPr/>
        </p:nvCxnSpPr>
        <p:spPr>
          <a:xfrm flipH="1">
            <a:off x="1447800" y="2819400"/>
            <a:ext cx="76200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3" name="Google Shape;1043;p37"/>
          <p:cNvCxnSpPr/>
          <p:nvPr/>
        </p:nvCxnSpPr>
        <p:spPr>
          <a:xfrm>
            <a:off x="2438400" y="2819400"/>
            <a:ext cx="762000" cy="45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044" name="Google Shape;1044;p37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 Building Example</a:t>
            </a:r>
            <a:endParaRPr/>
          </a:p>
        </p:txBody>
      </p:sp>
      <p:sp>
        <p:nvSpPr>
          <p:cNvPr id="1045" name="Google Shape;1045;p37"/>
          <p:cNvSpPr txBox="1"/>
          <p:nvPr>
            <p:ph idx="1" type="body"/>
          </p:nvPr>
        </p:nvSpPr>
        <p:spPr>
          <a:xfrm>
            <a:off x="455612" y="1598612"/>
            <a:ext cx="8226300" cy="6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Insert(3)</a:t>
            </a:r>
            <a:endParaRPr/>
          </a:p>
        </p:txBody>
      </p:sp>
      <p:grpSp>
        <p:nvGrpSpPr>
          <p:cNvPr id="1046" name="Google Shape;1046;p37"/>
          <p:cNvGrpSpPr/>
          <p:nvPr/>
        </p:nvGrpSpPr>
        <p:grpSpPr>
          <a:xfrm>
            <a:off x="1143000" y="3124200"/>
            <a:ext cx="536575" cy="485775"/>
            <a:chOff x="2118" y="2592"/>
            <a:chExt cx="338" cy="306"/>
          </a:xfrm>
        </p:grpSpPr>
        <p:sp>
          <p:nvSpPr>
            <p:cNvPr id="1047" name="Google Shape;1047;p37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48" name="Google Shape;1048;p37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grpSp>
        <p:nvGrpSpPr>
          <p:cNvPr id="1049" name="Google Shape;1049;p37"/>
          <p:cNvGrpSpPr/>
          <p:nvPr/>
        </p:nvGrpSpPr>
        <p:grpSpPr>
          <a:xfrm>
            <a:off x="2047875" y="2438400"/>
            <a:ext cx="536575" cy="485775"/>
            <a:chOff x="2118" y="2592"/>
            <a:chExt cx="338" cy="306"/>
          </a:xfrm>
        </p:grpSpPr>
        <p:sp>
          <p:nvSpPr>
            <p:cNvPr id="1050" name="Google Shape;1050;p37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1" name="Google Shape;1051;p37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grpSp>
        <p:nvGrpSpPr>
          <p:cNvPr id="1052" name="Google Shape;1052;p37"/>
          <p:cNvGrpSpPr/>
          <p:nvPr/>
        </p:nvGrpSpPr>
        <p:grpSpPr>
          <a:xfrm>
            <a:off x="3038475" y="3124200"/>
            <a:ext cx="536575" cy="485775"/>
            <a:chOff x="2118" y="2592"/>
            <a:chExt cx="338" cy="306"/>
          </a:xfrm>
        </p:grpSpPr>
        <p:sp>
          <p:nvSpPr>
            <p:cNvPr id="1053" name="Google Shape;1053;p37"/>
            <p:cNvSpPr/>
            <p:nvPr/>
          </p:nvSpPr>
          <p:spPr>
            <a:xfrm>
              <a:off x="2156" y="2598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4" name="Google Shape;1054;p37"/>
            <p:cNvSpPr txBox="1"/>
            <p:nvPr/>
          </p:nvSpPr>
          <p:spPr>
            <a:xfrm>
              <a:off x="2118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Degenerate Binary Search Tree</a:t>
            </a:r>
            <a:endParaRPr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917575" y="1447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BST for   3  4  5  7  9  14  15  16  17  18  20</a:t>
            </a:r>
            <a:endParaRPr/>
          </a:p>
        </p:txBody>
      </p:sp>
      <p:grpSp>
        <p:nvGrpSpPr>
          <p:cNvPr id="151" name="Google Shape;151;p15"/>
          <p:cNvGrpSpPr/>
          <p:nvPr/>
        </p:nvGrpSpPr>
        <p:grpSpPr>
          <a:xfrm>
            <a:off x="1981200" y="2208212"/>
            <a:ext cx="6063095" cy="4270114"/>
            <a:chOff x="672" y="1008"/>
            <a:chExt cx="4668" cy="3218"/>
          </a:xfrm>
        </p:grpSpPr>
        <p:grpSp>
          <p:nvGrpSpPr>
            <p:cNvPr id="152" name="Google Shape;152;p15"/>
            <p:cNvGrpSpPr/>
            <p:nvPr/>
          </p:nvGrpSpPr>
          <p:grpSpPr>
            <a:xfrm>
              <a:off x="2832" y="2448"/>
              <a:ext cx="348" cy="339"/>
              <a:chOff x="2304" y="1296"/>
              <a:chExt cx="348" cy="339"/>
            </a:xfrm>
          </p:grpSpPr>
          <p:sp>
            <p:nvSpPr>
              <p:cNvPr id="153" name="Google Shape;153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54" name="Google Shape;154;p15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14</a:t>
                </a:r>
                <a:endParaRPr/>
              </a:p>
            </p:txBody>
          </p:sp>
        </p:grpSp>
        <p:grpSp>
          <p:nvGrpSpPr>
            <p:cNvPr id="155" name="Google Shape;155;p15"/>
            <p:cNvGrpSpPr/>
            <p:nvPr/>
          </p:nvGrpSpPr>
          <p:grpSpPr>
            <a:xfrm>
              <a:off x="3264" y="2736"/>
              <a:ext cx="348" cy="338"/>
              <a:chOff x="2304" y="1296"/>
              <a:chExt cx="348" cy="338"/>
            </a:xfrm>
          </p:grpSpPr>
          <p:sp>
            <p:nvSpPr>
              <p:cNvPr id="156" name="Google Shape;156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57" name="Google Shape;157;p1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158" name="Google Shape;158;p15"/>
            <p:cNvGrpSpPr/>
            <p:nvPr/>
          </p:nvGrpSpPr>
          <p:grpSpPr>
            <a:xfrm>
              <a:off x="1103" y="1296"/>
              <a:ext cx="349" cy="339"/>
              <a:chOff x="2303" y="1296"/>
              <a:chExt cx="349" cy="339"/>
            </a:xfrm>
          </p:grpSpPr>
          <p:sp>
            <p:nvSpPr>
              <p:cNvPr id="159" name="Google Shape;159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60" name="Google Shape;160;p15"/>
              <p:cNvSpPr txBox="1"/>
              <p:nvPr/>
            </p:nvSpPr>
            <p:spPr>
              <a:xfrm>
                <a:off x="2303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grpSp>
          <p:nvGrpSpPr>
            <p:cNvPr id="161" name="Google Shape;161;p15"/>
            <p:cNvGrpSpPr/>
            <p:nvPr/>
          </p:nvGrpSpPr>
          <p:grpSpPr>
            <a:xfrm>
              <a:off x="2400" y="2160"/>
              <a:ext cx="348" cy="338"/>
              <a:chOff x="2304" y="1296"/>
              <a:chExt cx="348" cy="338"/>
            </a:xfrm>
          </p:grpSpPr>
          <p:sp>
            <p:nvSpPr>
              <p:cNvPr id="162" name="Google Shape;162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63" name="Google Shape;163;p1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grpSp>
          <p:nvGrpSpPr>
            <p:cNvPr id="164" name="Google Shape;164;p15"/>
            <p:cNvGrpSpPr/>
            <p:nvPr/>
          </p:nvGrpSpPr>
          <p:grpSpPr>
            <a:xfrm>
              <a:off x="1968" y="1872"/>
              <a:ext cx="348" cy="338"/>
              <a:chOff x="2304" y="1296"/>
              <a:chExt cx="348" cy="338"/>
            </a:xfrm>
          </p:grpSpPr>
          <p:sp>
            <p:nvSpPr>
              <p:cNvPr id="165" name="Google Shape;165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66" name="Google Shape;166;p1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grpSp>
          <p:nvGrpSpPr>
            <p:cNvPr id="167" name="Google Shape;167;p15"/>
            <p:cNvGrpSpPr/>
            <p:nvPr/>
          </p:nvGrpSpPr>
          <p:grpSpPr>
            <a:xfrm>
              <a:off x="4560" y="3600"/>
              <a:ext cx="348" cy="339"/>
              <a:chOff x="2304" y="1296"/>
              <a:chExt cx="348" cy="339"/>
            </a:xfrm>
          </p:grpSpPr>
          <p:sp>
            <p:nvSpPr>
              <p:cNvPr id="168" name="Google Shape;168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69" name="Google Shape;169;p15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grpSp>
          <p:nvGrpSpPr>
            <p:cNvPr id="170" name="Google Shape;170;p15"/>
            <p:cNvGrpSpPr/>
            <p:nvPr/>
          </p:nvGrpSpPr>
          <p:grpSpPr>
            <a:xfrm>
              <a:off x="672" y="1008"/>
              <a:ext cx="348" cy="338"/>
              <a:chOff x="2304" y="1296"/>
              <a:chExt cx="348" cy="338"/>
            </a:xfrm>
          </p:grpSpPr>
          <p:sp>
            <p:nvSpPr>
              <p:cNvPr id="171" name="Google Shape;171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72" name="Google Shape;172;p1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grpSp>
          <p:nvGrpSpPr>
            <p:cNvPr id="173" name="Google Shape;173;p15"/>
            <p:cNvGrpSpPr/>
            <p:nvPr/>
          </p:nvGrpSpPr>
          <p:grpSpPr>
            <a:xfrm>
              <a:off x="1536" y="1584"/>
              <a:ext cx="348" cy="338"/>
              <a:chOff x="2304" y="1296"/>
              <a:chExt cx="348" cy="338"/>
            </a:xfrm>
          </p:grpSpPr>
          <p:sp>
            <p:nvSpPr>
              <p:cNvPr id="174" name="Google Shape;174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75" name="Google Shape;175;p1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grpSp>
          <p:nvGrpSpPr>
            <p:cNvPr id="176" name="Google Shape;176;p15"/>
            <p:cNvGrpSpPr/>
            <p:nvPr/>
          </p:nvGrpSpPr>
          <p:grpSpPr>
            <a:xfrm>
              <a:off x="3696" y="3024"/>
              <a:ext cx="348" cy="338"/>
              <a:chOff x="2304" y="1296"/>
              <a:chExt cx="348" cy="338"/>
            </a:xfrm>
          </p:grpSpPr>
          <p:sp>
            <p:nvSpPr>
              <p:cNvPr id="177" name="Google Shape;177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78" name="Google Shape;178;p1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grpSp>
          <p:nvGrpSpPr>
            <p:cNvPr id="179" name="Google Shape;179;p15"/>
            <p:cNvGrpSpPr/>
            <p:nvPr/>
          </p:nvGrpSpPr>
          <p:grpSpPr>
            <a:xfrm>
              <a:off x="4993" y="3888"/>
              <a:ext cx="347" cy="338"/>
              <a:chOff x="2305" y="1296"/>
              <a:chExt cx="347" cy="338"/>
            </a:xfrm>
          </p:grpSpPr>
          <p:sp>
            <p:nvSpPr>
              <p:cNvPr id="180" name="Google Shape;180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81" name="Google Shape;181;p15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  <p:grpSp>
          <p:nvGrpSpPr>
            <p:cNvPr id="182" name="Google Shape;182;p15"/>
            <p:cNvGrpSpPr/>
            <p:nvPr/>
          </p:nvGrpSpPr>
          <p:grpSpPr>
            <a:xfrm>
              <a:off x="4128" y="3312"/>
              <a:ext cx="348" cy="339"/>
              <a:chOff x="2304" y="1296"/>
              <a:chExt cx="348" cy="339"/>
            </a:xfrm>
          </p:grpSpPr>
          <p:sp>
            <p:nvSpPr>
              <p:cNvPr id="183" name="Google Shape;183;p1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84" name="Google Shape;184;p15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cxnSp>
          <p:nvCxnSpPr>
            <p:cNvPr id="185" name="Google Shape;185;p15"/>
            <p:cNvCxnSpPr/>
            <p:nvPr/>
          </p:nvCxnSpPr>
          <p:spPr>
            <a:xfrm>
              <a:off x="1056" y="124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6" name="Google Shape;186;p15"/>
            <p:cNvCxnSpPr/>
            <p:nvPr/>
          </p:nvCxnSpPr>
          <p:spPr>
            <a:xfrm>
              <a:off x="1488" y="153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7" name="Google Shape;187;p15"/>
            <p:cNvCxnSpPr/>
            <p:nvPr/>
          </p:nvCxnSpPr>
          <p:spPr>
            <a:xfrm>
              <a:off x="1920" y="182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8" name="Google Shape;188;p15"/>
            <p:cNvCxnSpPr/>
            <p:nvPr/>
          </p:nvCxnSpPr>
          <p:spPr>
            <a:xfrm>
              <a:off x="2352" y="211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9" name="Google Shape;189;p15"/>
            <p:cNvCxnSpPr/>
            <p:nvPr/>
          </p:nvCxnSpPr>
          <p:spPr>
            <a:xfrm>
              <a:off x="2784" y="2400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0" name="Google Shape;190;p15"/>
            <p:cNvCxnSpPr/>
            <p:nvPr/>
          </p:nvCxnSpPr>
          <p:spPr>
            <a:xfrm>
              <a:off x="3216" y="268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1" name="Google Shape;191;p15"/>
            <p:cNvCxnSpPr/>
            <p:nvPr/>
          </p:nvCxnSpPr>
          <p:spPr>
            <a:xfrm>
              <a:off x="3648" y="297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2" name="Google Shape;192;p15"/>
            <p:cNvCxnSpPr/>
            <p:nvPr/>
          </p:nvCxnSpPr>
          <p:spPr>
            <a:xfrm>
              <a:off x="4080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3" name="Google Shape;193;p15"/>
            <p:cNvCxnSpPr/>
            <p:nvPr/>
          </p:nvCxnSpPr>
          <p:spPr>
            <a:xfrm>
              <a:off x="4512" y="35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4" name="Google Shape;194;p15"/>
            <p:cNvCxnSpPr/>
            <p:nvPr/>
          </p:nvCxnSpPr>
          <p:spPr>
            <a:xfrm>
              <a:off x="4944" y="3840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6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Degenerate Binary Search Tree</a:t>
            </a:r>
            <a:endParaRPr/>
          </a:p>
        </p:txBody>
      </p:sp>
      <p:sp>
        <p:nvSpPr>
          <p:cNvPr id="201" name="Google Shape;201;p16"/>
          <p:cNvSpPr txBox="1"/>
          <p:nvPr>
            <p:ph idx="1" type="body"/>
          </p:nvPr>
        </p:nvSpPr>
        <p:spPr>
          <a:xfrm>
            <a:off x="917575" y="1447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BST for   3  4  5  7  9  14  15  16  17  18  20</a:t>
            </a:r>
            <a:endParaRPr/>
          </a:p>
        </p:txBody>
      </p:sp>
      <p:grpSp>
        <p:nvGrpSpPr>
          <p:cNvPr id="202" name="Google Shape;202;p16"/>
          <p:cNvGrpSpPr/>
          <p:nvPr/>
        </p:nvGrpSpPr>
        <p:grpSpPr>
          <a:xfrm>
            <a:off x="1981200" y="2208212"/>
            <a:ext cx="6063095" cy="4270114"/>
            <a:chOff x="672" y="1008"/>
            <a:chExt cx="4668" cy="3218"/>
          </a:xfrm>
        </p:grpSpPr>
        <p:grpSp>
          <p:nvGrpSpPr>
            <p:cNvPr id="203" name="Google Shape;203;p16"/>
            <p:cNvGrpSpPr/>
            <p:nvPr/>
          </p:nvGrpSpPr>
          <p:grpSpPr>
            <a:xfrm>
              <a:off x="2832" y="2448"/>
              <a:ext cx="348" cy="339"/>
              <a:chOff x="2304" y="1296"/>
              <a:chExt cx="348" cy="339"/>
            </a:xfrm>
          </p:grpSpPr>
          <p:sp>
            <p:nvSpPr>
              <p:cNvPr id="204" name="Google Shape;204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05" name="Google Shape;205;p16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14</a:t>
                </a:r>
                <a:endParaRPr/>
              </a:p>
            </p:txBody>
          </p:sp>
        </p:grpSp>
        <p:grpSp>
          <p:nvGrpSpPr>
            <p:cNvPr id="206" name="Google Shape;206;p16"/>
            <p:cNvGrpSpPr/>
            <p:nvPr/>
          </p:nvGrpSpPr>
          <p:grpSpPr>
            <a:xfrm>
              <a:off x="3264" y="2736"/>
              <a:ext cx="348" cy="338"/>
              <a:chOff x="2304" y="1296"/>
              <a:chExt cx="348" cy="338"/>
            </a:xfrm>
          </p:grpSpPr>
          <p:sp>
            <p:nvSpPr>
              <p:cNvPr id="207" name="Google Shape;207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08" name="Google Shape;208;p1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209" name="Google Shape;209;p16"/>
            <p:cNvGrpSpPr/>
            <p:nvPr/>
          </p:nvGrpSpPr>
          <p:grpSpPr>
            <a:xfrm>
              <a:off x="1103" y="1296"/>
              <a:ext cx="349" cy="339"/>
              <a:chOff x="2303" y="1296"/>
              <a:chExt cx="349" cy="339"/>
            </a:xfrm>
          </p:grpSpPr>
          <p:sp>
            <p:nvSpPr>
              <p:cNvPr id="210" name="Google Shape;210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11" name="Google Shape;211;p16"/>
              <p:cNvSpPr txBox="1"/>
              <p:nvPr/>
            </p:nvSpPr>
            <p:spPr>
              <a:xfrm>
                <a:off x="2303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grpSp>
          <p:nvGrpSpPr>
            <p:cNvPr id="212" name="Google Shape;212;p16"/>
            <p:cNvGrpSpPr/>
            <p:nvPr/>
          </p:nvGrpSpPr>
          <p:grpSpPr>
            <a:xfrm>
              <a:off x="2400" y="2160"/>
              <a:ext cx="348" cy="338"/>
              <a:chOff x="2304" y="1296"/>
              <a:chExt cx="348" cy="338"/>
            </a:xfrm>
          </p:grpSpPr>
          <p:sp>
            <p:nvSpPr>
              <p:cNvPr id="213" name="Google Shape;213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14" name="Google Shape;214;p1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grpSp>
          <p:nvGrpSpPr>
            <p:cNvPr id="215" name="Google Shape;215;p16"/>
            <p:cNvGrpSpPr/>
            <p:nvPr/>
          </p:nvGrpSpPr>
          <p:grpSpPr>
            <a:xfrm>
              <a:off x="1968" y="1872"/>
              <a:ext cx="348" cy="338"/>
              <a:chOff x="2304" y="1296"/>
              <a:chExt cx="348" cy="338"/>
            </a:xfrm>
          </p:grpSpPr>
          <p:sp>
            <p:nvSpPr>
              <p:cNvPr id="216" name="Google Shape;216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17" name="Google Shape;217;p1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grpSp>
          <p:nvGrpSpPr>
            <p:cNvPr id="218" name="Google Shape;218;p16"/>
            <p:cNvGrpSpPr/>
            <p:nvPr/>
          </p:nvGrpSpPr>
          <p:grpSpPr>
            <a:xfrm>
              <a:off x="4560" y="3600"/>
              <a:ext cx="348" cy="339"/>
              <a:chOff x="2304" y="1296"/>
              <a:chExt cx="348" cy="339"/>
            </a:xfrm>
          </p:grpSpPr>
          <p:sp>
            <p:nvSpPr>
              <p:cNvPr id="219" name="Google Shape;219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20" name="Google Shape;220;p16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grpSp>
          <p:nvGrpSpPr>
            <p:cNvPr id="221" name="Google Shape;221;p16"/>
            <p:cNvGrpSpPr/>
            <p:nvPr/>
          </p:nvGrpSpPr>
          <p:grpSpPr>
            <a:xfrm>
              <a:off x="672" y="1008"/>
              <a:ext cx="348" cy="338"/>
              <a:chOff x="2304" y="1296"/>
              <a:chExt cx="348" cy="338"/>
            </a:xfrm>
          </p:grpSpPr>
          <p:sp>
            <p:nvSpPr>
              <p:cNvPr id="222" name="Google Shape;222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23" name="Google Shape;223;p1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grpSp>
          <p:nvGrpSpPr>
            <p:cNvPr id="224" name="Google Shape;224;p16"/>
            <p:cNvGrpSpPr/>
            <p:nvPr/>
          </p:nvGrpSpPr>
          <p:grpSpPr>
            <a:xfrm>
              <a:off x="1536" y="1584"/>
              <a:ext cx="348" cy="338"/>
              <a:chOff x="2304" y="1296"/>
              <a:chExt cx="348" cy="338"/>
            </a:xfrm>
          </p:grpSpPr>
          <p:sp>
            <p:nvSpPr>
              <p:cNvPr id="225" name="Google Shape;225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26" name="Google Shape;226;p1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grpSp>
          <p:nvGrpSpPr>
            <p:cNvPr id="227" name="Google Shape;227;p16"/>
            <p:cNvGrpSpPr/>
            <p:nvPr/>
          </p:nvGrpSpPr>
          <p:grpSpPr>
            <a:xfrm>
              <a:off x="3696" y="3024"/>
              <a:ext cx="348" cy="338"/>
              <a:chOff x="2304" y="1296"/>
              <a:chExt cx="348" cy="338"/>
            </a:xfrm>
          </p:grpSpPr>
          <p:sp>
            <p:nvSpPr>
              <p:cNvPr id="228" name="Google Shape;228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29" name="Google Shape;229;p1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grpSp>
          <p:nvGrpSpPr>
            <p:cNvPr id="230" name="Google Shape;230;p16"/>
            <p:cNvGrpSpPr/>
            <p:nvPr/>
          </p:nvGrpSpPr>
          <p:grpSpPr>
            <a:xfrm>
              <a:off x="4993" y="3888"/>
              <a:ext cx="347" cy="338"/>
              <a:chOff x="2305" y="1296"/>
              <a:chExt cx="347" cy="338"/>
            </a:xfrm>
          </p:grpSpPr>
          <p:sp>
            <p:nvSpPr>
              <p:cNvPr id="231" name="Google Shape;231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2" name="Google Shape;232;p16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  <p:grpSp>
          <p:nvGrpSpPr>
            <p:cNvPr id="233" name="Google Shape;233;p16"/>
            <p:cNvGrpSpPr/>
            <p:nvPr/>
          </p:nvGrpSpPr>
          <p:grpSpPr>
            <a:xfrm>
              <a:off x="4128" y="3312"/>
              <a:ext cx="348" cy="339"/>
              <a:chOff x="2304" y="1296"/>
              <a:chExt cx="348" cy="339"/>
            </a:xfrm>
          </p:grpSpPr>
          <p:sp>
            <p:nvSpPr>
              <p:cNvPr id="234" name="Google Shape;234;p1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5" name="Google Shape;235;p16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cxnSp>
          <p:nvCxnSpPr>
            <p:cNvPr id="236" name="Google Shape;236;p16"/>
            <p:cNvCxnSpPr/>
            <p:nvPr/>
          </p:nvCxnSpPr>
          <p:spPr>
            <a:xfrm>
              <a:off x="1056" y="124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7" name="Google Shape;237;p16"/>
            <p:cNvCxnSpPr/>
            <p:nvPr/>
          </p:nvCxnSpPr>
          <p:spPr>
            <a:xfrm>
              <a:off x="1488" y="153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8" name="Google Shape;238;p16"/>
            <p:cNvCxnSpPr/>
            <p:nvPr/>
          </p:nvCxnSpPr>
          <p:spPr>
            <a:xfrm>
              <a:off x="1920" y="182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9" name="Google Shape;239;p16"/>
            <p:cNvCxnSpPr/>
            <p:nvPr/>
          </p:nvCxnSpPr>
          <p:spPr>
            <a:xfrm>
              <a:off x="2352" y="211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0" name="Google Shape;240;p16"/>
            <p:cNvCxnSpPr/>
            <p:nvPr/>
          </p:nvCxnSpPr>
          <p:spPr>
            <a:xfrm>
              <a:off x="2784" y="2400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1" name="Google Shape;241;p16"/>
            <p:cNvCxnSpPr/>
            <p:nvPr/>
          </p:nvCxnSpPr>
          <p:spPr>
            <a:xfrm>
              <a:off x="3216" y="268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2" name="Google Shape;242;p16"/>
            <p:cNvCxnSpPr/>
            <p:nvPr/>
          </p:nvCxnSpPr>
          <p:spPr>
            <a:xfrm>
              <a:off x="3648" y="297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3" name="Google Shape;243;p16"/>
            <p:cNvCxnSpPr/>
            <p:nvPr/>
          </p:nvCxnSpPr>
          <p:spPr>
            <a:xfrm>
              <a:off x="4080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4" name="Google Shape;244;p16"/>
            <p:cNvCxnSpPr/>
            <p:nvPr/>
          </p:nvCxnSpPr>
          <p:spPr>
            <a:xfrm>
              <a:off x="4512" y="35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5" name="Google Shape;245;p16"/>
            <p:cNvCxnSpPr/>
            <p:nvPr/>
          </p:nvCxnSpPr>
          <p:spPr>
            <a:xfrm>
              <a:off x="4944" y="3840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246" name="Google Shape;246;p16"/>
          <p:cNvSpPr txBox="1"/>
          <p:nvPr/>
        </p:nvSpPr>
        <p:spPr>
          <a:xfrm>
            <a:off x="1595437" y="5195887"/>
            <a:ext cx="1986000" cy="519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Linked List!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7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BST</a:t>
            </a:r>
            <a:endParaRPr/>
          </a:p>
        </p:txBody>
      </p:sp>
      <p:sp>
        <p:nvSpPr>
          <p:cNvPr id="253" name="Google Shape;253;p17"/>
          <p:cNvSpPr txBox="1"/>
          <p:nvPr>
            <p:ph idx="1" type="body"/>
          </p:nvPr>
        </p:nvSpPr>
        <p:spPr>
          <a:xfrm>
            <a:off x="825500" y="2182812"/>
            <a:ext cx="7627800" cy="21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should keep the tree </a:t>
            </a:r>
            <a:r>
              <a:rPr b="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</a:t>
            </a: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idea would be to have the left and right subtrees have the same height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8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BST</a:t>
            </a:r>
            <a:endParaRPr/>
          </a:p>
        </p:txBody>
      </p:sp>
      <p:sp>
        <p:nvSpPr>
          <p:cNvPr id="260" name="Google Shape;260;p18"/>
          <p:cNvSpPr txBox="1"/>
          <p:nvPr>
            <p:ph idx="1" type="body"/>
          </p:nvPr>
        </p:nvSpPr>
        <p:spPr>
          <a:xfrm>
            <a:off x="1143000" y="4648200"/>
            <a:ext cx="8226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Does not force the tree to be </a:t>
            </a:r>
            <a:r>
              <a:rPr b="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shallow</a:t>
            </a: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grpSp>
        <p:nvGrpSpPr>
          <p:cNvPr id="261" name="Google Shape;261;p18"/>
          <p:cNvGrpSpPr/>
          <p:nvPr/>
        </p:nvGrpSpPr>
        <p:grpSpPr>
          <a:xfrm>
            <a:off x="1031781" y="1676361"/>
            <a:ext cx="6097892" cy="2358816"/>
            <a:chOff x="1226" y="2595"/>
            <a:chExt cx="3841" cy="1486"/>
          </a:xfrm>
        </p:grpSpPr>
        <p:grpSp>
          <p:nvGrpSpPr>
            <p:cNvPr id="262" name="Google Shape;262;p18"/>
            <p:cNvGrpSpPr/>
            <p:nvPr/>
          </p:nvGrpSpPr>
          <p:grpSpPr>
            <a:xfrm>
              <a:off x="3015" y="2595"/>
              <a:ext cx="285" cy="283"/>
              <a:chOff x="2304" y="1296"/>
              <a:chExt cx="348" cy="339"/>
            </a:xfrm>
          </p:grpSpPr>
          <p:sp>
            <p:nvSpPr>
              <p:cNvPr id="263" name="Google Shape;263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64" name="Google Shape;264;p18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14</a:t>
                </a:r>
                <a:endParaRPr/>
              </a:p>
            </p:txBody>
          </p:sp>
        </p:grpSp>
        <p:grpSp>
          <p:nvGrpSpPr>
            <p:cNvPr id="265" name="Google Shape;265;p18"/>
            <p:cNvGrpSpPr/>
            <p:nvPr/>
          </p:nvGrpSpPr>
          <p:grpSpPr>
            <a:xfrm>
              <a:off x="3369" y="2835"/>
              <a:ext cx="284" cy="283"/>
              <a:chOff x="2304" y="1296"/>
              <a:chExt cx="348" cy="338"/>
            </a:xfrm>
          </p:grpSpPr>
          <p:sp>
            <p:nvSpPr>
              <p:cNvPr id="266" name="Google Shape;266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67" name="Google Shape;267;p18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268" name="Google Shape;268;p18"/>
            <p:cNvGrpSpPr/>
            <p:nvPr/>
          </p:nvGrpSpPr>
          <p:grpSpPr>
            <a:xfrm>
              <a:off x="4429" y="3558"/>
              <a:ext cx="285" cy="283"/>
              <a:chOff x="2304" y="1296"/>
              <a:chExt cx="348" cy="339"/>
            </a:xfrm>
          </p:grpSpPr>
          <p:sp>
            <p:nvSpPr>
              <p:cNvPr id="269" name="Google Shape;269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0" name="Google Shape;270;p18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grpSp>
          <p:nvGrpSpPr>
            <p:cNvPr id="271" name="Google Shape;271;p18"/>
            <p:cNvGrpSpPr/>
            <p:nvPr/>
          </p:nvGrpSpPr>
          <p:grpSpPr>
            <a:xfrm>
              <a:off x="3722" y="3076"/>
              <a:ext cx="285" cy="283"/>
              <a:chOff x="2304" y="1296"/>
              <a:chExt cx="348" cy="338"/>
            </a:xfrm>
          </p:grpSpPr>
          <p:sp>
            <p:nvSpPr>
              <p:cNvPr id="272" name="Google Shape;272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3" name="Google Shape;273;p18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grpSp>
          <p:nvGrpSpPr>
            <p:cNvPr id="274" name="Google Shape;274;p18"/>
            <p:cNvGrpSpPr/>
            <p:nvPr/>
          </p:nvGrpSpPr>
          <p:grpSpPr>
            <a:xfrm>
              <a:off x="4783" y="3798"/>
              <a:ext cx="284" cy="283"/>
              <a:chOff x="2305" y="1296"/>
              <a:chExt cx="347" cy="338"/>
            </a:xfrm>
          </p:grpSpPr>
          <p:sp>
            <p:nvSpPr>
              <p:cNvPr id="275" name="Google Shape;275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6" name="Google Shape;276;p18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  <p:grpSp>
          <p:nvGrpSpPr>
            <p:cNvPr id="277" name="Google Shape;277;p18"/>
            <p:cNvGrpSpPr/>
            <p:nvPr/>
          </p:nvGrpSpPr>
          <p:grpSpPr>
            <a:xfrm>
              <a:off x="4076" y="3317"/>
              <a:ext cx="284" cy="283"/>
              <a:chOff x="2304" y="1296"/>
              <a:chExt cx="348" cy="339"/>
            </a:xfrm>
          </p:grpSpPr>
          <p:sp>
            <p:nvSpPr>
              <p:cNvPr id="278" name="Google Shape;278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9" name="Google Shape;279;p18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grpSp>
          <p:nvGrpSpPr>
            <p:cNvPr id="280" name="Google Shape;280;p18"/>
            <p:cNvGrpSpPr/>
            <p:nvPr/>
          </p:nvGrpSpPr>
          <p:grpSpPr>
            <a:xfrm>
              <a:off x="1579" y="3557"/>
              <a:ext cx="285" cy="283"/>
              <a:chOff x="2303" y="1296"/>
              <a:chExt cx="349" cy="339"/>
            </a:xfrm>
          </p:grpSpPr>
          <p:sp>
            <p:nvSpPr>
              <p:cNvPr id="281" name="Google Shape;281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2" name="Google Shape;282;p18"/>
              <p:cNvSpPr txBox="1"/>
              <p:nvPr/>
            </p:nvSpPr>
            <p:spPr>
              <a:xfrm>
                <a:off x="2303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grpSp>
          <p:nvGrpSpPr>
            <p:cNvPr id="283" name="Google Shape;283;p18"/>
            <p:cNvGrpSpPr/>
            <p:nvPr/>
          </p:nvGrpSpPr>
          <p:grpSpPr>
            <a:xfrm>
              <a:off x="2640" y="2835"/>
              <a:ext cx="284" cy="283"/>
              <a:chOff x="2304" y="1296"/>
              <a:chExt cx="348" cy="338"/>
            </a:xfrm>
          </p:grpSpPr>
          <p:sp>
            <p:nvSpPr>
              <p:cNvPr id="284" name="Google Shape;284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5" name="Google Shape;285;p18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grpSp>
          <p:nvGrpSpPr>
            <p:cNvPr id="286" name="Google Shape;286;p18"/>
            <p:cNvGrpSpPr/>
            <p:nvPr/>
          </p:nvGrpSpPr>
          <p:grpSpPr>
            <a:xfrm>
              <a:off x="2286" y="3076"/>
              <a:ext cx="285" cy="283"/>
              <a:chOff x="2304" y="1296"/>
              <a:chExt cx="348" cy="338"/>
            </a:xfrm>
          </p:grpSpPr>
          <p:sp>
            <p:nvSpPr>
              <p:cNvPr id="287" name="Google Shape;287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8" name="Google Shape;288;p18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grpSp>
          <p:nvGrpSpPr>
            <p:cNvPr id="289" name="Google Shape;289;p18"/>
            <p:cNvGrpSpPr/>
            <p:nvPr/>
          </p:nvGrpSpPr>
          <p:grpSpPr>
            <a:xfrm>
              <a:off x="1226" y="3798"/>
              <a:ext cx="285" cy="283"/>
              <a:chOff x="2304" y="1296"/>
              <a:chExt cx="348" cy="338"/>
            </a:xfrm>
          </p:grpSpPr>
          <p:sp>
            <p:nvSpPr>
              <p:cNvPr id="290" name="Google Shape;290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91" name="Google Shape;291;p18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grpSp>
          <p:nvGrpSpPr>
            <p:cNvPr id="292" name="Google Shape;292;p18"/>
            <p:cNvGrpSpPr/>
            <p:nvPr/>
          </p:nvGrpSpPr>
          <p:grpSpPr>
            <a:xfrm>
              <a:off x="1933" y="3317"/>
              <a:ext cx="284" cy="283"/>
              <a:chOff x="2304" y="1296"/>
              <a:chExt cx="348" cy="338"/>
            </a:xfrm>
          </p:grpSpPr>
          <p:sp>
            <p:nvSpPr>
              <p:cNvPr id="293" name="Google Shape;293;p18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94" name="Google Shape;294;p18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cxnSp>
          <p:nvCxnSpPr>
            <p:cNvPr id="295" name="Google Shape;295;p18"/>
            <p:cNvCxnSpPr/>
            <p:nvPr/>
          </p:nvCxnSpPr>
          <p:spPr>
            <a:xfrm>
              <a:off x="1540" y="3879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1894" y="3639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2247" y="339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2601" y="3157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2954" y="291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3329" y="2795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3683" y="303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2" name="Google Shape;302;p18"/>
            <p:cNvCxnSpPr/>
            <p:nvPr/>
          </p:nvCxnSpPr>
          <p:spPr>
            <a:xfrm>
              <a:off x="4036" y="3277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3" name="Google Shape;303;p18"/>
            <p:cNvCxnSpPr/>
            <p:nvPr/>
          </p:nvCxnSpPr>
          <p:spPr>
            <a:xfrm>
              <a:off x="4390" y="3517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4" name="Google Shape;304;p18"/>
            <p:cNvCxnSpPr/>
            <p:nvPr/>
          </p:nvCxnSpPr>
          <p:spPr>
            <a:xfrm>
              <a:off x="4743" y="375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9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Balanced BST</a:t>
            </a:r>
            <a:endParaRPr/>
          </a:p>
        </p:txBody>
      </p:sp>
      <p:sp>
        <p:nvSpPr>
          <p:cNvPr id="311" name="Google Shape;311;p1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could insist that every node must have left and right subtrees of same height.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this requires that the tree be a complete binary tree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do this, there must have (2</a:t>
            </a:r>
            <a:r>
              <a:rPr b="0" baseline="3000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d+1 </a:t>
            </a:r>
            <a:r>
              <a:rPr b="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1</a:t>
            </a: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b="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items, where </a:t>
            </a:r>
            <a:r>
              <a:rPr b="0" i="1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the depth of the tree.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too rigid a condition.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0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</a:t>
            </a:r>
            <a:endParaRPr/>
          </a:p>
        </p:txBody>
      </p:sp>
      <p:sp>
        <p:nvSpPr>
          <p:cNvPr id="318" name="Google Shape;318;p2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(Adelson-Velskii and Landis) tree.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AVL tree is identical to a BST except 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height of the left and right subtrees can differ by at most 1.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height of an empty tree is defined to be (–1).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1"/>
          <p:cNvSpPr txBox="1"/>
          <p:nvPr>
            <p:ph type="title"/>
          </p:nvPr>
        </p:nvSpPr>
        <p:spPr>
          <a:xfrm>
            <a:off x="76200" y="-76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imes New Roman"/>
              <a:buNone/>
            </a:pPr>
            <a:r>
              <a:rPr b="0" i="0" lang="en-US" sz="4400" u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AVL Tree</a:t>
            </a:r>
            <a:endParaRPr/>
          </a:p>
        </p:txBody>
      </p:sp>
      <p:sp>
        <p:nvSpPr>
          <p:cNvPr id="325" name="Google Shape;325;p21"/>
          <p:cNvSpPr txBox="1"/>
          <p:nvPr>
            <p:ph idx="1" type="body"/>
          </p:nvPr>
        </p:nvSpPr>
        <p:spPr>
          <a:xfrm>
            <a:off x="609600" y="1752600"/>
            <a:ext cx="76278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AVL Tree</a:t>
            </a:r>
            <a:endParaRPr/>
          </a:p>
        </p:txBody>
      </p:sp>
      <p:grpSp>
        <p:nvGrpSpPr>
          <p:cNvPr id="326" name="Google Shape;326;p21"/>
          <p:cNvGrpSpPr/>
          <p:nvPr/>
        </p:nvGrpSpPr>
        <p:grpSpPr>
          <a:xfrm>
            <a:off x="3810000" y="2286000"/>
            <a:ext cx="552450" cy="536575"/>
            <a:chOff x="2304" y="1296"/>
            <a:chExt cx="348" cy="338"/>
          </a:xfrm>
        </p:grpSpPr>
        <p:sp>
          <p:nvSpPr>
            <p:cNvPr id="327" name="Google Shape;327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8" name="Google Shape;328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grpSp>
        <p:nvGrpSpPr>
          <p:cNvPr id="329" name="Google Shape;329;p21"/>
          <p:cNvGrpSpPr/>
          <p:nvPr/>
        </p:nvGrpSpPr>
        <p:grpSpPr>
          <a:xfrm>
            <a:off x="5181600" y="3124200"/>
            <a:ext cx="552450" cy="536575"/>
            <a:chOff x="2304" y="1296"/>
            <a:chExt cx="348" cy="338"/>
          </a:xfrm>
        </p:grpSpPr>
        <p:sp>
          <p:nvSpPr>
            <p:cNvPr id="330" name="Google Shape;330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1" name="Google Shape;331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332" name="Google Shape;332;p21"/>
          <p:cNvCxnSpPr/>
          <p:nvPr/>
        </p:nvCxnSpPr>
        <p:spPr>
          <a:xfrm>
            <a:off x="4419600" y="26670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3" name="Google Shape;333;p21"/>
          <p:cNvGrpSpPr/>
          <p:nvPr/>
        </p:nvGrpSpPr>
        <p:grpSpPr>
          <a:xfrm>
            <a:off x="2438400" y="3124200"/>
            <a:ext cx="552450" cy="536575"/>
            <a:chOff x="2304" y="1296"/>
            <a:chExt cx="348" cy="338"/>
          </a:xfrm>
        </p:grpSpPr>
        <p:sp>
          <p:nvSpPr>
            <p:cNvPr id="334" name="Google Shape;334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5" name="Google Shape;335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336" name="Google Shape;336;p21"/>
          <p:cNvCxnSpPr/>
          <p:nvPr/>
        </p:nvCxnSpPr>
        <p:spPr>
          <a:xfrm flipH="1">
            <a:off x="2971800" y="26670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7" name="Google Shape;337;p21"/>
          <p:cNvGrpSpPr/>
          <p:nvPr/>
        </p:nvGrpSpPr>
        <p:grpSpPr>
          <a:xfrm>
            <a:off x="3200400" y="4114800"/>
            <a:ext cx="552450" cy="536575"/>
            <a:chOff x="2304" y="1296"/>
            <a:chExt cx="348" cy="338"/>
          </a:xfrm>
        </p:grpSpPr>
        <p:sp>
          <p:nvSpPr>
            <p:cNvPr id="338" name="Google Shape;33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9" name="Google Shape;33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340" name="Google Shape;340;p21"/>
          <p:cNvCxnSpPr/>
          <p:nvPr/>
        </p:nvCxnSpPr>
        <p:spPr>
          <a:xfrm flipH="1">
            <a:off x="2057400" y="3581400"/>
            <a:ext cx="533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1" name="Google Shape;341;p21"/>
          <p:cNvGrpSpPr/>
          <p:nvPr/>
        </p:nvGrpSpPr>
        <p:grpSpPr>
          <a:xfrm>
            <a:off x="2438400" y="4800600"/>
            <a:ext cx="552450" cy="536575"/>
            <a:chOff x="2304" y="1296"/>
            <a:chExt cx="348" cy="338"/>
          </a:xfrm>
        </p:grpSpPr>
        <p:sp>
          <p:nvSpPr>
            <p:cNvPr id="342" name="Google Shape;342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3" name="Google Shape;343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344" name="Google Shape;344;p21"/>
          <p:cNvGrpSpPr/>
          <p:nvPr/>
        </p:nvGrpSpPr>
        <p:grpSpPr>
          <a:xfrm>
            <a:off x="1600200" y="4038600"/>
            <a:ext cx="552450" cy="536575"/>
            <a:chOff x="2304" y="1296"/>
            <a:chExt cx="348" cy="338"/>
          </a:xfrm>
        </p:grpSpPr>
        <p:sp>
          <p:nvSpPr>
            <p:cNvPr id="345" name="Google Shape;345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6" name="Google Shape;346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grpSp>
        <p:nvGrpSpPr>
          <p:cNvPr id="347" name="Google Shape;347;p21"/>
          <p:cNvGrpSpPr/>
          <p:nvPr/>
        </p:nvGrpSpPr>
        <p:grpSpPr>
          <a:xfrm>
            <a:off x="4343400" y="4114800"/>
            <a:ext cx="552450" cy="536575"/>
            <a:chOff x="2304" y="1296"/>
            <a:chExt cx="348" cy="338"/>
          </a:xfrm>
        </p:grpSpPr>
        <p:sp>
          <p:nvSpPr>
            <p:cNvPr id="348" name="Google Shape;34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9" name="Google Shape;34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350" name="Google Shape;350;p21"/>
          <p:cNvCxnSpPr/>
          <p:nvPr/>
        </p:nvCxnSpPr>
        <p:spPr>
          <a:xfrm flipH="1">
            <a:off x="2971800" y="45720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51" name="Google Shape;351;p21"/>
          <p:cNvCxnSpPr/>
          <p:nvPr/>
        </p:nvCxnSpPr>
        <p:spPr>
          <a:xfrm>
            <a:off x="2971800" y="3581400"/>
            <a:ext cx="533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52" name="Google Shape;352;p21"/>
          <p:cNvCxnSpPr/>
          <p:nvPr/>
        </p:nvCxnSpPr>
        <p:spPr>
          <a:xfrm flipH="1">
            <a:off x="4800600" y="3581400"/>
            <a:ext cx="533400" cy="533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53" name="Google Shape;353;p21"/>
          <p:cNvCxnSpPr/>
          <p:nvPr/>
        </p:nvCxnSpPr>
        <p:spPr>
          <a:xfrm>
            <a:off x="4876800" y="2514600"/>
            <a:ext cx="30480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54" name="Google Shape;354;p21"/>
          <p:cNvCxnSpPr/>
          <p:nvPr/>
        </p:nvCxnSpPr>
        <p:spPr>
          <a:xfrm>
            <a:off x="6096000" y="3352800"/>
            <a:ext cx="18288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55" name="Google Shape;355;p21"/>
          <p:cNvCxnSpPr/>
          <p:nvPr/>
        </p:nvCxnSpPr>
        <p:spPr>
          <a:xfrm>
            <a:off x="5334000" y="4419600"/>
            <a:ext cx="25908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56" name="Google Shape;356;p21"/>
          <p:cNvCxnSpPr/>
          <p:nvPr/>
        </p:nvCxnSpPr>
        <p:spPr>
          <a:xfrm>
            <a:off x="3886200" y="5181600"/>
            <a:ext cx="4038600" cy="0"/>
          </a:xfrm>
          <a:prstGeom prst="straightConnector1">
            <a:avLst/>
          </a:prstGeom>
          <a:noFill/>
          <a:ln cap="rnd" cmpd="sng" w="9525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57" name="Google Shape;357;p21"/>
          <p:cNvSpPr txBox="1"/>
          <p:nvPr/>
        </p:nvSpPr>
        <p:spPr>
          <a:xfrm>
            <a:off x="7570787" y="1828800"/>
            <a:ext cx="812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</a:t>
            </a:r>
            <a:endParaRPr/>
          </a:p>
        </p:txBody>
      </p:sp>
      <p:sp>
        <p:nvSpPr>
          <p:cNvPr id="358" name="Google Shape;358;p21"/>
          <p:cNvSpPr txBox="1"/>
          <p:nvPr/>
        </p:nvSpPr>
        <p:spPr>
          <a:xfrm>
            <a:off x="8077200" y="2270125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59" name="Google Shape;359;p21"/>
          <p:cNvSpPr txBox="1"/>
          <p:nvPr/>
        </p:nvSpPr>
        <p:spPr>
          <a:xfrm>
            <a:off x="8077200" y="31242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60" name="Google Shape;360;p21"/>
          <p:cNvSpPr txBox="1"/>
          <p:nvPr/>
        </p:nvSpPr>
        <p:spPr>
          <a:xfrm>
            <a:off x="8077200" y="41910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61" name="Google Shape;361;p21"/>
          <p:cNvSpPr txBox="1"/>
          <p:nvPr/>
        </p:nvSpPr>
        <p:spPr>
          <a:xfrm>
            <a:off x="8077200" y="4953000"/>
            <a:ext cx="325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8">
      <a:dk1>
        <a:srgbClr val="808080"/>
      </a:dk1>
      <a:lt1>
        <a:srgbClr val="FFFFFF"/>
      </a:lt1>
      <a:dk2>
        <a:srgbClr val="990033"/>
      </a:dk2>
      <a:lt2>
        <a:srgbClr val="FFFFFF"/>
      </a:lt2>
      <a:accent1>
        <a:srgbClr val="A50021"/>
      </a:accent1>
      <a:accent2>
        <a:srgbClr val="3333CC"/>
      </a:accent2>
      <a:accent3>
        <a:srgbClr val="CAAAAD"/>
      </a:accent3>
      <a:accent4>
        <a:srgbClr val="DADADA"/>
      </a:accent4>
      <a:accent5>
        <a:srgbClr val="CFAAAB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